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0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1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4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5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6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7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8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69" r:id="rId5"/>
    <p:sldMasterId id="2147483941" r:id="rId6"/>
    <p:sldMasterId id="2147483943" r:id="rId7"/>
    <p:sldMasterId id="2147483799" r:id="rId8"/>
    <p:sldMasterId id="2147483821" r:id="rId9"/>
    <p:sldMasterId id="2147483826" r:id="rId10"/>
    <p:sldMasterId id="2147483831" r:id="rId11"/>
    <p:sldMasterId id="2147483836" r:id="rId12"/>
    <p:sldMasterId id="2147483841" r:id="rId13"/>
    <p:sldMasterId id="2147483846" r:id="rId14"/>
    <p:sldMasterId id="2147483809" r:id="rId15"/>
    <p:sldMasterId id="2147483660" r:id="rId16"/>
    <p:sldMasterId id="2147483874" r:id="rId17"/>
    <p:sldMasterId id="2147483885" r:id="rId18"/>
    <p:sldMasterId id="2147483897" r:id="rId19"/>
    <p:sldMasterId id="2147483908" r:id="rId20"/>
    <p:sldMasterId id="2147483919" r:id="rId21"/>
    <p:sldMasterId id="2147483930" r:id="rId22"/>
  </p:sldMasterIdLst>
  <p:notesMasterIdLst>
    <p:notesMasterId r:id="rId81"/>
  </p:notesMasterIdLst>
  <p:sldIdLst>
    <p:sldId id="462" r:id="rId23"/>
    <p:sldId id="1055" r:id="rId24"/>
    <p:sldId id="1066" r:id="rId25"/>
    <p:sldId id="1067" r:id="rId26"/>
    <p:sldId id="908" r:id="rId27"/>
    <p:sldId id="1068" r:id="rId28"/>
    <p:sldId id="1057" r:id="rId29"/>
    <p:sldId id="965" r:id="rId30"/>
    <p:sldId id="1087" r:id="rId31"/>
    <p:sldId id="1089" r:id="rId32"/>
    <p:sldId id="1088" r:id="rId33"/>
    <p:sldId id="1090" r:id="rId34"/>
    <p:sldId id="1091" r:id="rId35"/>
    <p:sldId id="1130" r:id="rId36"/>
    <p:sldId id="1138" r:id="rId37"/>
    <p:sldId id="1092" r:id="rId38"/>
    <p:sldId id="1093" r:id="rId39"/>
    <p:sldId id="1131" r:id="rId40"/>
    <p:sldId id="1094" r:id="rId41"/>
    <p:sldId id="1095" r:id="rId42"/>
    <p:sldId id="1096" r:id="rId43"/>
    <p:sldId id="1069" r:id="rId44"/>
    <p:sldId id="1058" r:id="rId45"/>
    <p:sldId id="1059" r:id="rId46"/>
    <p:sldId id="1063" r:id="rId47"/>
    <p:sldId id="1097" r:id="rId48"/>
    <p:sldId id="1132" r:id="rId49"/>
    <p:sldId id="1098" r:id="rId50"/>
    <p:sldId id="1099" r:id="rId51"/>
    <p:sldId id="1133" r:id="rId52"/>
    <p:sldId id="1100" r:id="rId53"/>
    <p:sldId id="1134" r:id="rId54"/>
    <p:sldId id="1101" r:id="rId55"/>
    <p:sldId id="1111" r:id="rId56"/>
    <p:sldId id="1112" r:id="rId57"/>
    <p:sldId id="1110" r:id="rId58"/>
    <p:sldId id="1113" r:id="rId59"/>
    <p:sldId id="1135" r:id="rId60"/>
    <p:sldId id="1114" r:id="rId61"/>
    <p:sldId id="1115" r:id="rId62"/>
    <p:sldId id="1136" r:id="rId63"/>
    <p:sldId id="1137" r:id="rId64"/>
    <p:sldId id="1103" r:id="rId65"/>
    <p:sldId id="1116" r:id="rId66"/>
    <p:sldId id="1117" r:id="rId67"/>
    <p:sldId id="1118" r:id="rId68"/>
    <p:sldId id="1120" r:id="rId69"/>
    <p:sldId id="1122" r:id="rId70"/>
    <p:sldId id="1123" r:id="rId71"/>
    <p:sldId id="1139" r:id="rId72"/>
    <p:sldId id="1140" r:id="rId73"/>
    <p:sldId id="1127" r:id="rId74"/>
    <p:sldId id="1128" r:id="rId75"/>
    <p:sldId id="1129" r:id="rId76"/>
    <p:sldId id="876" r:id="rId77"/>
    <p:sldId id="1125" r:id="rId78"/>
    <p:sldId id="1126" r:id="rId79"/>
    <p:sldId id="114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5"/>
    <p:restoredTop sz="30324" autoAdjust="0"/>
  </p:normalViewPr>
  <p:slideViewPr>
    <p:cSldViewPr snapToGrid="0">
      <p:cViewPr varScale="1">
        <p:scale>
          <a:sx n="11" d="100"/>
          <a:sy n="11" d="100"/>
        </p:scale>
        <p:origin x="3600" y="245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-29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84" Type="http://schemas.openxmlformats.org/officeDocument/2006/relationships/theme" Target="theme/theme1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5" Type="http://schemas.openxmlformats.org/officeDocument/2006/relationships/slideMaster" Target="slideMasters/slideMaster2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slide" Target="slides/slide58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49.xml"/><Relationship Id="rId2" Type="http://schemas.openxmlformats.org/officeDocument/2006/relationships/customXml" Target="../customXml/item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slide" Target="slides/slide44.xml"/><Relationship Id="rId61" Type="http://schemas.openxmlformats.org/officeDocument/2006/relationships/slide" Target="slides/slide3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3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Stateful logic is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any code that uses the state. </a:t>
            </a:r>
          </a:p>
          <a:p>
            <a:r>
              <a:rPr lang="en-GB" dirty="0"/>
              <a:t>No need to re-write class components to use Hooks immediately, just make new ones using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38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65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npx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blogData2.json</a:t>
            </a:r>
            <a:r>
              <a:rPr lang="en-GB" b="1" dirty="0">
                <a:latin typeface="Consolas" panose="020B0609020204030204" pitchFamily="49" charset="0"/>
              </a:rPr>
              <a:t>  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 </a:t>
            </a:r>
            <a:r>
              <a:rPr lang="en-GB" b="1" dirty="0">
                <a:latin typeface="Consolas" panose="020B0609020204030204" pitchFamily="49" charset="0"/>
              </a:rPr>
              <a:t>   --id </a:t>
            </a:r>
            <a:r>
              <a:rPr lang="en-GB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id</a:t>
            </a:r>
            <a:endParaRPr lang="en-GB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endParaRPr lang="en-GB" dirty="0"/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"blogs": [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"1",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"Start coding in React",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"Let us learn by example",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"Mike"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"2",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"Here is how you can create a 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"Sean"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"3",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"Banks",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"This is how all banks work",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"Jonathan"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"4",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"Healthy living",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"How to live longer and gain better health",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"Sasha"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61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Imports missing</a:t>
            </a:r>
          </a:p>
          <a:p>
            <a:endParaRPr lang="en-GB" dirty="0"/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Export missing 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Blogs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29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891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949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425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61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40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270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25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3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6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won’t talk about class components in this course. We are rather concerned about hooks which we talk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05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24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739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[{</a:t>
            </a:r>
          </a:p>
          <a:p>
            <a:r>
              <a:rPr lang="en-GB" dirty="0"/>
              <a:t>    "id": "1",</a:t>
            </a:r>
          </a:p>
          <a:p>
            <a:r>
              <a:rPr lang="en-GB" dirty="0"/>
              <a:t>    "title": "Start coding in React",</a:t>
            </a:r>
          </a:p>
          <a:p>
            <a:r>
              <a:rPr lang="en-GB" dirty="0"/>
              <a:t>    "body": "Let us learn by example",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"2019-05-04T15:00:00.000Z",</a:t>
            </a:r>
          </a:p>
          <a:p>
            <a:r>
              <a:rPr lang="en-GB" dirty="0"/>
              <a:t>    "author": "Mike"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"2",</a:t>
            </a:r>
          </a:p>
          <a:p>
            <a:r>
              <a:rPr lang="en-GB" dirty="0"/>
              <a:t>    "title": "New food outlet",</a:t>
            </a:r>
          </a:p>
          <a:p>
            <a:r>
              <a:rPr lang="en-GB" dirty="0"/>
              <a:t>    "body": "Here is how you can create a new food outlet",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"2019-05-04T15:30:00.000Z",</a:t>
            </a:r>
          </a:p>
          <a:p>
            <a:r>
              <a:rPr lang="en-GB" dirty="0"/>
              <a:t>    "author": "Sean"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"3",</a:t>
            </a:r>
          </a:p>
          <a:p>
            <a:r>
              <a:rPr lang="en-GB" dirty="0"/>
              <a:t>    "title": "Banks",</a:t>
            </a:r>
          </a:p>
          <a:p>
            <a:r>
              <a:rPr lang="en-GB" dirty="0"/>
              <a:t>    "body": "This is how all banks work",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"2019-05-04T15:45:00.000Z",</a:t>
            </a:r>
          </a:p>
          <a:p>
            <a:r>
              <a:rPr lang="en-GB" dirty="0"/>
              <a:t>    "author": "Jonathan"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"4",</a:t>
            </a:r>
          </a:p>
          <a:p>
            <a:r>
              <a:rPr lang="en-GB" dirty="0"/>
              <a:t>    "title": "Healthy living",</a:t>
            </a:r>
          </a:p>
          <a:p>
            <a:r>
              <a:rPr lang="en-GB" dirty="0"/>
              <a:t>    "body": "How to live longer and gain better health",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"2019-05-04T16:00:00.000Z",</a:t>
            </a:r>
          </a:p>
          <a:p>
            <a:r>
              <a:rPr lang="en-GB" dirty="0"/>
              <a:t>    "author": "Sasha"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960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Keys are</a:t>
            </a: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used by React to identify which list items are changed, updated, or deleted. It is also used to ensure that react re-renders the child correctly.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67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8.png"/><Relationship Id="rId4" Type="http://schemas.openxmlformats.org/officeDocument/2006/relationships/image" Target="../media/image92.emf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8.png"/><Relationship Id="rId4" Type="http://schemas.openxmlformats.org/officeDocument/2006/relationships/image" Target="../media/image98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8.png"/><Relationship Id="rId4" Type="http://schemas.openxmlformats.org/officeDocument/2006/relationships/image" Target="../media/image104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8.png"/><Relationship Id="rId4" Type="http://schemas.openxmlformats.org/officeDocument/2006/relationships/image" Target="../media/image110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28.png"/><Relationship Id="rId4" Type="http://schemas.openxmlformats.org/officeDocument/2006/relationships/image" Target="../media/image116.emf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4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png"/><Relationship Id="rId4" Type="http://schemas.openxmlformats.org/officeDocument/2006/relationships/image" Target="../media/image79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9.sv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8.png"/><Relationship Id="rId4" Type="http://schemas.openxmlformats.org/officeDocument/2006/relationships/image" Target="../media/image86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4094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615291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6420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194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92530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02820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F090-4310-24BE-5088-36283D8D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4E938-5184-E30A-0862-986D80B22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16BF1-7DF8-FE69-E3D1-C1677D96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14381-7789-103D-DF7B-8107E7E5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747BA-B0A7-46D6-60A4-0FEA3051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60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2896-68FD-8716-BB4B-E2294286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A810-4551-B77B-573A-F632FF11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B97F1-A54C-5E6F-515B-ADD05922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8C20-C341-2B16-E523-185BD652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55ADF-E67B-2BA1-5FCF-9E89B08F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79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D029-3FA9-F504-5AAD-5A33FA17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C9AD0-1385-6EE7-4B9D-EDA68427D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035F-0BF6-A67C-5C88-A2D5D61D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8048F-4C63-8B7C-6FC1-965EB01A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FD952-1553-862E-A5EA-6FB0CFA0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68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8124-C54F-551D-8A06-FAFCD03B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F770B-484A-9FE7-E3AD-397E8D2BC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C4708-70E9-655E-9A92-256B2E70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37C90-339F-B5D2-08AB-3211F52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B832-64D5-C443-F63C-E2F627E3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5AAD8-7C57-5C56-F145-B34776EC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67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8024-88BA-D122-752E-6A9AD20E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4BBE1-02A7-E991-37D5-E49DAD58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502D4-97FA-9C09-BD58-C80C236BC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DC6E8-BAD5-AC4B-A336-75A541AAC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F88E3-8C70-1217-5A9F-04DE9B646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0AEC77-511F-CA18-3902-24D6B266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13850-335D-3241-E441-7A89F344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25077-7CEB-C837-98F4-69BCA2AD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57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87C8-92C1-044D-0959-E03AE306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93719-8C6B-A67B-1294-FEF2DF7B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93D99-ADA5-FB1A-9C40-58579823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4AED-2FAC-9C4F-392B-86EF4E60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5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B5C32-A10E-34A9-6B0D-371E0204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A5379-7E37-C6BB-83E4-1C44BEAC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B611E-8902-ABB0-9995-755CB058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44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9C30-C550-8B82-DA97-80934684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95696-3FEE-39A3-6B37-56FEAEA4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6136-B853-8B5C-DBE1-A15279F2A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416D3-A436-8C8D-7C21-D1D0DB47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235CB-C538-766A-604C-D6C17D9A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8842B-0B09-03DF-28ED-15F5B5AD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045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14C3-92D6-95D9-EFC6-2B917B6E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EC9CC-866B-926B-615D-849CE64FC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5F92-3EE2-32D7-AE3D-9B7CFFE4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FBF0F-CEE0-BEF7-48DA-1E2688A8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DB8E-5439-DF4E-5659-3CDA1F8C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60838-CC41-E209-AE90-BCEFDAE3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47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B668-D92D-19F1-F64D-E8D6FC05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FEA60-9413-ACD2-BC8A-DE816654B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5923-3ECC-047E-D3B2-DEAF639D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2FCE-B076-A102-9BBC-1F9A0469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E5ED9-AEC8-6F4C-475D-DB8DFBC5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005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AD036-B6EF-AB1F-0ED6-FBAD8C154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D3F2C-F50C-E87D-1FB8-A7DD7E160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2D26-7F9E-C51C-7EA7-CB2C5475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3F305-A5A2-09D0-F7B5-3F4F1CE3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BECB-B157-E6C1-7D40-18CCF98B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811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48073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85738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564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8603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535551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96353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652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77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9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539316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1665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84473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960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6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75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theme" Target="../theme/theme19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337DD-25B7-F292-5B59-1800ABF2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BD7E1-849F-06AB-1187-523BDCE4D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8A59-448F-0AA5-F48A-04E9476E9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5E2BBD-A860-4B3C-B877-A504E9C96A69}" type="datetimeFigureOut">
              <a:rPr lang="en-GB" smtClean="0"/>
              <a:t>11/09/2025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418FE-6283-0CC8-A803-94368B720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9FB4D-2F4F-0009-62CA-ABDB87EB4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7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78532&amp;picture=error-message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a.com/blogs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www.qa.com/blogs/list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demo2.html?page=AjaxDem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code.io/873404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React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B801D-664B-4575-904D-AB1B80A3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these before we start 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E07CA0-4800-461D-81BA-5265226E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dirty="0"/>
              <a:t>Navigate to the folder where you want to place your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Open a Command Window (</a:t>
            </a:r>
            <a:r>
              <a:rPr lang="en-GB" sz="2000" b="1" dirty="0" err="1">
                <a:solidFill>
                  <a:srgbClr val="C00000"/>
                </a:solidFill>
                <a:latin typeface="+mn-lt"/>
              </a:rPr>
              <a:t>cmd</a:t>
            </a:r>
            <a:r>
              <a:rPr lang="en-GB" sz="2000" dirty="0"/>
              <a:t> for Terminal Window)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Installed </a:t>
            </a:r>
            <a:r>
              <a:rPr lang="en-GB" sz="2000" b="1" dirty="0" err="1"/>
              <a:t>npx</a:t>
            </a:r>
            <a:r>
              <a:rPr lang="en-GB" sz="2000" dirty="0"/>
              <a:t> (do this only once)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Create a new app called</a:t>
            </a:r>
            <a:r>
              <a:rPr lang="en-GB" sz="2400" dirty="0"/>
              <a:t> </a:t>
            </a:r>
            <a:r>
              <a:rPr lang="en-GB" sz="2400" b="1" dirty="0"/>
              <a:t>blogs</a:t>
            </a:r>
            <a:r>
              <a:rPr lang="en-GB" sz="2400" dirty="0"/>
              <a:t> </a:t>
            </a:r>
          </a:p>
          <a:p>
            <a:r>
              <a:rPr lang="en-GB" sz="2400" dirty="0"/>
              <a:t>					              </a:t>
            </a:r>
            <a:r>
              <a:rPr lang="en-GB" sz="2000" dirty="0"/>
              <a:t>(Capital letters are not allowed)</a:t>
            </a:r>
          </a:p>
          <a:p>
            <a:pPr marL="457200" indent="-457200">
              <a:buFont typeface="+mj-lt"/>
              <a:buAutoNum type="arabicPeriod" startAt="5"/>
            </a:pP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vs-code and load the project</a:t>
            </a:r>
            <a:br>
              <a:rPr lang="en-GB" sz="2000" dirty="0"/>
            </a:b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a Terminal Window</a:t>
            </a:r>
          </a:p>
          <a:p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Install the following modules which </a:t>
            </a:r>
            <a:br>
              <a:rPr lang="en-GB" sz="2000" dirty="0"/>
            </a:br>
            <a:r>
              <a:rPr lang="en-GB" sz="2000" dirty="0"/>
              <a:t>are needed later on</a:t>
            </a:r>
            <a:br>
              <a:rPr lang="en-GB" sz="2000" dirty="0"/>
            </a:br>
            <a:endParaRPr lang="en-GB" sz="5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Start the blogs app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0C291-C1B3-4063-9582-CE2B4528CFC8}"/>
              </a:ext>
            </a:extLst>
          </p:cNvPr>
          <p:cNvSpPr txBox="1"/>
          <p:nvPr/>
        </p:nvSpPr>
        <p:spPr>
          <a:xfrm>
            <a:off x="5594168" y="5042986"/>
            <a:ext cx="435973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/>
              <a:t>install react-router-</a:t>
            </a:r>
            <a:r>
              <a:rPr lang="en-GB" sz="2000" b="1" dirty="0" err="1"/>
              <a:t>dom</a:t>
            </a:r>
            <a:endParaRPr lang="en-GB" sz="2000" b="1" dirty="0"/>
          </a:p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/>
              <a:t>install -g </a:t>
            </a:r>
            <a:r>
              <a:rPr lang="en-GB" sz="2000" b="1" dirty="0" err="1"/>
              <a:t>json</a:t>
            </a:r>
            <a:r>
              <a:rPr lang="en-GB" sz="2000" b="1" dirty="0"/>
              <a:t>-server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87341-86A1-4851-9836-56338599D87C}"/>
              </a:ext>
            </a:extLst>
          </p:cNvPr>
          <p:cNvSpPr txBox="1"/>
          <p:nvPr/>
        </p:nvSpPr>
        <p:spPr>
          <a:xfrm>
            <a:off x="5877722" y="2253957"/>
            <a:ext cx="321402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install -g  </a:t>
            </a:r>
            <a:r>
              <a:rPr lang="en-GB" sz="2000" b="1" dirty="0" err="1"/>
              <a:t>npx</a:t>
            </a:r>
            <a:endParaRPr lang="en-GB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90C5A-3401-445A-B11C-340D4774985C}"/>
              </a:ext>
            </a:extLst>
          </p:cNvPr>
          <p:cNvSpPr txBox="1"/>
          <p:nvPr/>
        </p:nvSpPr>
        <p:spPr>
          <a:xfrm>
            <a:off x="730415" y="2948573"/>
            <a:ext cx="431184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npx</a:t>
            </a:r>
            <a:r>
              <a:rPr lang="en-GB" sz="2000" b="1" dirty="0"/>
              <a:t> 	create-react-app  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blogs</a:t>
            </a:r>
          </a:p>
          <a:p>
            <a:r>
              <a:rPr lang="en-GB" sz="2000" b="1" dirty="0">
                <a:solidFill>
                  <a:srgbClr val="C00000"/>
                </a:solidFill>
              </a:rPr>
              <a:t>cd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	blogs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07331-47A1-4ADC-AC77-DD5816981455}"/>
              </a:ext>
            </a:extLst>
          </p:cNvPr>
          <p:cNvSpPr txBox="1"/>
          <p:nvPr/>
        </p:nvSpPr>
        <p:spPr>
          <a:xfrm>
            <a:off x="5316585" y="3776265"/>
            <a:ext cx="129431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code    </a:t>
            </a:r>
            <a:r>
              <a:rPr lang="en-GB" sz="2400" b="1" dirty="0">
                <a:solidFill>
                  <a:srgbClr val="C00000"/>
                </a:solidFill>
              </a:rPr>
              <a:t>.</a:t>
            </a: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6BB8C-BC1B-41B5-B68B-D19BDBBC8FA7}"/>
              </a:ext>
            </a:extLst>
          </p:cNvPr>
          <p:cNvSpPr txBox="1"/>
          <p:nvPr/>
        </p:nvSpPr>
        <p:spPr>
          <a:xfrm>
            <a:off x="4161610" y="4407267"/>
            <a:ext cx="97209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Ctrl-'</a:t>
            </a:r>
            <a:endParaRPr lang="en-GB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1A9E0-36ED-4591-B378-DB1B059631D3}"/>
              </a:ext>
            </a:extLst>
          </p:cNvPr>
          <p:cNvSpPr txBox="1"/>
          <p:nvPr/>
        </p:nvSpPr>
        <p:spPr>
          <a:xfrm>
            <a:off x="3456737" y="5985587"/>
            <a:ext cx="192516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start</a:t>
            </a:r>
          </a:p>
        </p:txBody>
      </p:sp>
    </p:spTree>
    <p:extLst>
      <p:ext uri="{BB962C8B-B14F-4D97-AF65-F5344CB8AC3E}">
        <p14:creationId xmlns:p14="http://schemas.microsoft.com/office/powerpoint/2010/main" val="379354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start coding – Follow the trainer – Step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and then view the change in your browser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1792876" y="2174023"/>
            <a:ext cx="673716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Hello World!</a:t>
            </a: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13572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Add a file called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blogsData.json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34488" y="1230143"/>
            <a:ext cx="5761512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"1",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"Start coding in React",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"Let us learn by example",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"Mike"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"2",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"New food outlet",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"Here is how you can create a new food outlet",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"Sean"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"3",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"Banks",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"This is how all banks work",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"Jonathan"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"4",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"Healthy living",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"How to live longer and gain better health",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"Sasha"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}]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696EEB5-8F46-CB2E-A275-0C0EA0AF547B}"/>
              </a:ext>
            </a:extLst>
          </p:cNvPr>
          <p:cNvSpPr/>
          <p:nvPr/>
        </p:nvSpPr>
        <p:spPr>
          <a:xfrm>
            <a:off x="6609803" y="2939143"/>
            <a:ext cx="1750423" cy="901337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Also in the slide note</a:t>
            </a:r>
          </a:p>
        </p:txBody>
      </p:sp>
    </p:spTree>
    <p:extLst>
      <p:ext uri="{BB962C8B-B14F-4D97-AF65-F5344CB8AC3E}">
        <p14:creationId xmlns:p14="http://schemas.microsoft.com/office/powerpoint/2010/main" val="42360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display blogs data in App.js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46382" y="1382412"/>
            <a:ext cx="8735787" cy="5109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20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blogsData.json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B8C1B0-A570-1AEB-534A-1D55F6CCA3C3}"/>
              </a:ext>
            </a:extLst>
          </p:cNvPr>
          <p:cNvSpPr/>
          <p:nvPr/>
        </p:nvSpPr>
        <p:spPr>
          <a:xfrm>
            <a:off x="6556683" y="3319066"/>
            <a:ext cx="2220686" cy="561702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Lists require a key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2A7F6C1-E421-C7C1-4355-151FE01E4630}"/>
              </a:ext>
            </a:extLst>
          </p:cNvPr>
          <p:cNvSpPr/>
          <p:nvPr/>
        </p:nvSpPr>
        <p:spPr>
          <a:xfrm>
            <a:off x="9190155" y="1792155"/>
            <a:ext cx="2245941" cy="1097349"/>
          </a:xfrm>
          <a:prstGeom prst="wedgeRoundRectCallout">
            <a:avLst>
              <a:gd name="adj1" fmla="val -59844"/>
              <a:gd name="adj2" fmla="val -20371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Change App.js to view the </a:t>
            </a:r>
            <a:r>
              <a:rPr lang="en-GB" sz="1600" b="1" dirty="0" err="1"/>
              <a:t>blogData</a:t>
            </a:r>
            <a:r>
              <a:rPr lang="en-GB" sz="1600" b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0656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It is not a good idea to put all your code in  App.js!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create a new Component and transfer the code in App.js</a:t>
            </a:r>
          </a:p>
          <a:p>
            <a:endParaRPr lang="en-GB" sz="2000" b="1" dirty="0"/>
          </a:p>
          <a:p>
            <a:r>
              <a:rPr lang="en-GB" sz="2000" b="1" dirty="0"/>
              <a:t>You will them embed this component in App.js</a:t>
            </a:r>
          </a:p>
          <a:p>
            <a:endParaRPr lang="en-GB" sz="2000" b="1" dirty="0"/>
          </a:p>
          <a:p>
            <a:r>
              <a:rPr lang="en-GB" sz="2000" b="1" dirty="0"/>
              <a:t>Display will not change but your code will be a lot more maintainable using Components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32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3035D7-3002-8944-BBE5-C2D3C27DC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A87152-28DE-1B72-24C5-CF3A629A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see an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47F62-8F4A-988F-9DA5-4EF92D60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BBCD8-D377-F7BC-3612-705950894847}"/>
              </a:ext>
            </a:extLst>
          </p:cNvPr>
          <p:cNvSpPr txBox="1"/>
          <p:nvPr/>
        </p:nvSpPr>
        <p:spPr>
          <a:xfrm>
            <a:off x="225331" y="1311873"/>
            <a:ext cx="522187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C0E68-3590-5524-B339-A41F90C5BD98}"/>
              </a:ext>
            </a:extLst>
          </p:cNvPr>
          <p:cNvSpPr txBox="1"/>
          <p:nvPr/>
        </p:nvSpPr>
        <p:spPr>
          <a:xfrm>
            <a:off x="5225931" y="2076675"/>
            <a:ext cx="6760583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7474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Create a component to display blogs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It is not a good idea to put all your code in  App.js!</a:t>
            </a:r>
          </a:p>
          <a:p>
            <a:endParaRPr lang="en-GB" sz="2400" b="1" dirty="0"/>
          </a:p>
          <a:p>
            <a:r>
              <a:rPr lang="en-GB" sz="2400" b="1" dirty="0"/>
              <a:t>Create a new file </a:t>
            </a:r>
            <a:br>
              <a:rPr lang="en-GB" sz="2400" b="1" dirty="0"/>
            </a:br>
            <a:r>
              <a:rPr lang="en-GB" sz="2400" b="1" dirty="0"/>
              <a:t>called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BlogList.js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(or .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jsx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773922" y="2095647"/>
            <a:ext cx="6737169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BCF7B20-ABC8-4A55-A6AC-7FA3F6B3CD3A}"/>
              </a:ext>
            </a:extLst>
          </p:cNvPr>
          <p:cNvSpPr/>
          <p:nvPr/>
        </p:nvSpPr>
        <p:spPr>
          <a:xfrm>
            <a:off x="4206240" y="2255927"/>
            <a:ext cx="483326" cy="418011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30F0D9F-D329-42A0-9FBA-454053838422}"/>
              </a:ext>
            </a:extLst>
          </p:cNvPr>
          <p:cNvSpPr/>
          <p:nvPr/>
        </p:nvSpPr>
        <p:spPr>
          <a:xfrm>
            <a:off x="1190361" y="3944981"/>
            <a:ext cx="3394702" cy="875211"/>
          </a:xfrm>
          <a:prstGeom prst="wedgeRoundRectCallout">
            <a:avLst>
              <a:gd name="adj1" fmla="val 60500"/>
              <a:gd name="adj2" fmla="val -3245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4">
                    <a:lumMod val="75000"/>
                  </a:schemeClr>
                </a:solidFill>
              </a:rPr>
              <a:t>Props</a:t>
            </a:r>
            <a:r>
              <a:rPr lang="en-GB" sz="1600" b="1" dirty="0"/>
              <a:t> hold the blogs data</a:t>
            </a:r>
          </a:p>
          <a:p>
            <a:pPr algn="ctr"/>
            <a:r>
              <a:rPr lang="en-GB" sz="1600" dirty="0"/>
              <a:t>(see the next page)</a:t>
            </a:r>
          </a:p>
        </p:txBody>
      </p:sp>
    </p:spTree>
    <p:extLst>
      <p:ext uri="{BB962C8B-B14F-4D97-AF65-F5344CB8AC3E}">
        <p14:creationId xmlns:p14="http://schemas.microsoft.com/office/powerpoint/2010/main" val="384561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…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to use the new </a:t>
            </a:r>
            <a:r>
              <a:rPr lang="en-GB" sz="2400" b="1" dirty="0" err="1">
                <a:solidFill>
                  <a:schemeClr val="accent4">
                    <a:lumMod val="75000"/>
                  </a:schemeClr>
                </a:solidFill>
              </a:rPr>
              <a:t>BlogList</a:t>
            </a:r>
            <a:r>
              <a:rPr lang="en-GB" sz="2400" b="1" dirty="0"/>
              <a:t> component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917664" y="2174023"/>
            <a:ext cx="7520942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6C70A6F-7F1A-4CC1-B636-DD5AC975B827}"/>
              </a:ext>
            </a:extLst>
          </p:cNvPr>
          <p:cNvSpPr/>
          <p:nvPr/>
        </p:nvSpPr>
        <p:spPr>
          <a:xfrm>
            <a:off x="4297678" y="4676503"/>
            <a:ext cx="2664823" cy="457200"/>
          </a:xfrm>
          <a:prstGeom prst="wedgeRoundRectCallout">
            <a:avLst>
              <a:gd name="adj1" fmla="val -33966"/>
              <a:gd name="adj2" fmla="val -8373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Pass </a:t>
            </a:r>
            <a:r>
              <a:rPr lang="en-GB" sz="1400" b="1" dirty="0" err="1">
                <a:solidFill>
                  <a:schemeClr val="accent4">
                    <a:lumMod val="75000"/>
                  </a:schemeClr>
                </a:solidFill>
              </a:rPr>
              <a:t>allBlogs</a:t>
            </a:r>
            <a:r>
              <a:rPr lang="en-GB" sz="1400" b="1" dirty="0"/>
              <a:t> in props</a:t>
            </a:r>
          </a:p>
        </p:txBody>
      </p:sp>
    </p:spTree>
    <p:extLst>
      <p:ext uri="{BB962C8B-B14F-4D97-AF65-F5344CB8AC3E}">
        <p14:creationId xmlns:p14="http://schemas.microsoft.com/office/powerpoint/2010/main" val="202160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Modifying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755" y="1349986"/>
            <a:ext cx="7249886" cy="4094163"/>
          </a:xfrm>
        </p:spPr>
        <p:txBody>
          <a:bodyPr/>
          <a:lstStyle/>
          <a:p>
            <a:r>
              <a:rPr lang="en-GB" sz="2000" b="1" dirty="0"/>
              <a:t>In this part, you will write code to delete a blog.</a:t>
            </a:r>
          </a:p>
          <a:p>
            <a:endParaRPr lang="en-GB" sz="2000" b="1" dirty="0"/>
          </a:p>
          <a:p>
            <a:r>
              <a:rPr lang="en-GB" sz="2000" b="1" dirty="0"/>
              <a:t>At first, we will not use a hook. </a:t>
            </a:r>
            <a:br>
              <a:rPr lang="en-GB" sz="2000" b="1" dirty="0"/>
            </a:br>
            <a:r>
              <a:rPr lang="en-GB" sz="2000" b="1" dirty="0"/>
              <a:t>The code will execute but then, the data is refreshed to its original state!</a:t>
            </a:r>
          </a:p>
          <a:p>
            <a:endParaRPr lang="en-GB" sz="2000" b="1" dirty="0"/>
          </a:p>
          <a:p>
            <a:r>
              <a:rPr lang="en-GB" sz="2000" b="1" dirty="0"/>
              <a:t>You will then use a hook called </a:t>
            </a:r>
            <a:r>
              <a:rPr lang="en-GB" sz="2000" b="1" u="sng" dirty="0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to persist your changes after deleting a blog.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68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		(slide 1/3)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r>
              <a:rPr lang="en-GB" sz="2000" b="1" dirty="0"/>
              <a:t>Change App.js to </a:t>
            </a:r>
          </a:p>
          <a:p>
            <a:r>
              <a:rPr lang="en-GB" sz="2000" b="1" dirty="0"/>
              <a:t>delete a blog not using </a:t>
            </a:r>
          </a:p>
          <a:p>
            <a:r>
              <a:rPr lang="en-GB" sz="2000" b="1" dirty="0"/>
              <a:t>the </a:t>
            </a:r>
            <a:r>
              <a:rPr lang="en-GB" sz="2000" b="1" dirty="0" err="1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hook.</a:t>
            </a:r>
          </a:p>
          <a:p>
            <a:endParaRPr lang="en-GB" sz="1800" b="1" dirty="0"/>
          </a:p>
          <a:p>
            <a:r>
              <a:rPr lang="en-GB" sz="2000" b="1" dirty="0"/>
              <a:t>The method won't work! </a:t>
            </a:r>
            <a:br>
              <a:rPr lang="en-GB" sz="2000" b="1" dirty="0"/>
            </a:br>
            <a:endParaRPr lang="en-GB" sz="1800" b="1" dirty="0"/>
          </a:p>
          <a:p>
            <a:r>
              <a:rPr lang="en-GB" sz="2000" b="1" dirty="0"/>
              <a:t>Let's see why, and how the </a:t>
            </a:r>
            <a:br>
              <a:rPr lang="en-GB" sz="2000" b="1" dirty="0"/>
            </a:br>
            <a:r>
              <a:rPr lang="en-GB" sz="2000" b="1" dirty="0" err="1"/>
              <a:t>useState</a:t>
            </a:r>
            <a:r>
              <a:rPr lang="en-GB" sz="2000" b="1" dirty="0"/>
              <a:t> hook Can help.</a:t>
            </a:r>
            <a:endParaRPr lang="en-GB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657602" y="1434730"/>
            <a:ext cx="8321043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395749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C5E5-25E1-494C-B137-29576DAF8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Recap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BE353-0D8A-4A3B-8F8A-D8114D85C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</p:spPr>
        <p:txBody>
          <a:bodyPr anchor="t">
            <a:normAutofit/>
          </a:bodyPr>
          <a:lstStyle/>
          <a:p>
            <a:r>
              <a:rPr lang="en-GB"/>
              <a:t>ES6</a:t>
            </a:r>
          </a:p>
        </p:txBody>
      </p:sp>
    </p:spTree>
    <p:extLst>
      <p:ext uri="{BB962C8B-B14F-4D97-AF65-F5344CB8AC3E}">
        <p14:creationId xmlns:p14="http://schemas.microsoft.com/office/powerpoint/2010/main" val="1737895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The import &amp; export lines may not be shown from now in order to conserve space on the slides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46310" y="1368256"/>
            <a:ext cx="11299379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={()=&gt;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export default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5077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3/3)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/>
              <a:t>Click on the Delete button </a:t>
            </a:r>
            <a:r>
              <a:rPr lang="en-GB" sz="2000" dirty="0"/>
              <a:t>(defined in the </a:t>
            </a:r>
            <a:r>
              <a:rPr lang="en-GB" sz="2000" dirty="0" err="1"/>
              <a:t>BlogList</a:t>
            </a:r>
            <a:r>
              <a:rPr lang="en-GB" sz="2000" dirty="0"/>
              <a:t> component)</a:t>
            </a:r>
          </a:p>
          <a:p>
            <a:endParaRPr lang="en-GB" sz="2000" b="1" dirty="0"/>
          </a:p>
          <a:p>
            <a:r>
              <a:rPr lang="en-GB" sz="2000" b="1" dirty="0"/>
              <a:t>The code runs, it creates a new </a:t>
            </a:r>
            <a:r>
              <a:rPr lang="en-GB" sz="2000" b="1" dirty="0" err="1"/>
              <a:t>BlogsList</a:t>
            </a:r>
            <a:r>
              <a:rPr lang="en-GB" sz="2000" b="1" dirty="0"/>
              <a:t> with a blog deleted</a:t>
            </a:r>
          </a:p>
          <a:p>
            <a:endParaRPr lang="en-GB" sz="2000" b="1" dirty="0"/>
          </a:p>
          <a:p>
            <a:r>
              <a:rPr lang="en-GB" sz="2000" b="1" dirty="0"/>
              <a:t>But we end up with the same original list!</a:t>
            </a:r>
          </a:p>
          <a:p>
            <a:endParaRPr lang="en-GB" sz="2000" b="1" dirty="0"/>
          </a:p>
          <a:p>
            <a:r>
              <a:rPr lang="en-GB" sz="2000" b="1" dirty="0"/>
              <a:t>Why</a:t>
            </a:r>
            <a:r>
              <a:rPr lang="en-GB" sz="1800" b="1" dirty="0"/>
              <a:t>?</a:t>
            </a:r>
          </a:p>
          <a:p>
            <a:pPr lvl="1"/>
            <a:r>
              <a:rPr lang="en-GB" sz="1600" b="1" dirty="0"/>
              <a:t>The same list is imported from the </a:t>
            </a:r>
            <a:r>
              <a:rPr lang="en-GB" sz="1600" b="1" dirty="0" err="1"/>
              <a:t>BlogData</a:t>
            </a:r>
            <a:r>
              <a:rPr lang="en-GB" sz="1600" b="1" dirty="0"/>
              <a:t> file!</a:t>
            </a:r>
          </a:p>
          <a:p>
            <a:pPr lvl="1"/>
            <a:r>
              <a:rPr lang="en-GB" sz="1600" b="1" dirty="0"/>
              <a:t>State (where data is stored) does not persist.</a:t>
            </a:r>
          </a:p>
          <a:p>
            <a:pPr lvl="1"/>
            <a:r>
              <a:rPr lang="en-GB" sz="1600" b="1" dirty="0"/>
              <a:t>We need a hook called </a:t>
            </a:r>
            <a:r>
              <a:rPr lang="en-GB" sz="1200" b="1" dirty="0">
                <a:solidFill>
                  <a:schemeClr val="accent4">
                    <a:lumMod val="50000"/>
                  </a:schemeClr>
                </a:solidFill>
              </a:rPr>
              <a:t>useState</a:t>
            </a:r>
            <a:endParaRPr lang="en-GB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7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FFB4C-9C4F-7A44-823D-9CE80E48D827}"/>
              </a:ext>
            </a:extLst>
          </p:cNvPr>
          <p:cNvSpPr txBox="1"/>
          <p:nvPr/>
        </p:nvSpPr>
        <p:spPr>
          <a:xfrm>
            <a:off x="4417018" y="247974"/>
            <a:ext cx="1875295" cy="7904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5F40C-2763-0E4A-8D12-BE2D96E4697B}"/>
              </a:ext>
            </a:extLst>
          </p:cNvPr>
          <p:cNvSpPr txBox="1"/>
          <p:nvPr/>
        </p:nvSpPr>
        <p:spPr>
          <a:xfrm>
            <a:off x="388801" y="2991602"/>
            <a:ext cx="7944039" cy="3174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Working with Data: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Problems With Persisting Data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Component Life Cycles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React Hooks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Making HTTP Request</a:t>
            </a:r>
            <a:endParaRPr lang="en-GB" sz="2000" dirty="0">
              <a:solidFill>
                <a:schemeClr val="bg1"/>
              </a:solidFill>
              <a:latin typeface="Krana Fat B" panose="00000B00000000000000" pitchFamily="50" charset="0"/>
              <a:ea typeface="+mj-ea"/>
              <a:cs typeface="+mj-cs"/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7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18D1A8-F089-7E4A-A919-78436D4E1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Lifecycle of a Function Component with Hooks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52429-5527-4ECC-9E10-214B03A036E9}"/>
              </a:ext>
            </a:extLst>
          </p:cNvPr>
          <p:cNvSpPr txBox="1"/>
          <p:nvPr/>
        </p:nvSpPr>
        <p:spPr>
          <a:xfrm>
            <a:off x="5062759" y="987254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E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ach React component </a:t>
            </a:r>
            <a:r>
              <a:rPr lang="en-GB" dirty="0">
                <a:solidFill>
                  <a:schemeClr val="bg1"/>
                </a:solidFill>
                <a:latin typeface="inherit"/>
              </a:rPr>
              <a:t>goes through three phases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E89AE-06E9-43F0-85D0-F785A250BCCA}"/>
              </a:ext>
            </a:extLst>
          </p:cNvPr>
          <p:cNvSpPr txBox="1"/>
          <p:nvPr/>
        </p:nvSpPr>
        <p:spPr>
          <a:xfrm>
            <a:off x="5062759" y="5066582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these using a demo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E63F81-FD5E-4CF8-AE23-1B6D0B6F4CED}"/>
              </a:ext>
            </a:extLst>
          </p:cNvPr>
          <p:cNvSpPr/>
          <p:nvPr/>
        </p:nvSpPr>
        <p:spPr>
          <a:xfrm>
            <a:off x="5062759" y="1807790"/>
            <a:ext cx="5094593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Mounting</a:t>
            </a:r>
          </a:p>
          <a:p>
            <a:pPr lvl="1" algn="ctr" fontAlgn="base"/>
            <a:r>
              <a:rPr lang="en-GB" dirty="0">
                <a:solidFill>
                  <a:srgbClr val="161616"/>
                </a:solidFill>
                <a:latin typeface="inherit"/>
              </a:rPr>
              <a:t>P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utting, inserting elements into the DOM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0CD0B5-480A-47C3-B1F5-3C45253A1B36}"/>
              </a:ext>
            </a:extLst>
          </p:cNvPr>
          <p:cNvSpPr/>
          <p:nvPr/>
        </p:nvSpPr>
        <p:spPr>
          <a:xfrm>
            <a:off x="5062759" y="2912403"/>
            <a:ext cx="5094594" cy="6201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Updating</a:t>
            </a:r>
            <a:endParaRPr lang="en-GB" sz="2000" dirty="0">
              <a:solidFill>
                <a:srgbClr val="161616"/>
              </a:solidFill>
              <a:latin typeface="inherit"/>
            </a:endParaRP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Updating components in the DOM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B16C-B382-467B-A23E-9332E56C0AA9}"/>
              </a:ext>
            </a:extLst>
          </p:cNvPr>
          <p:cNvSpPr/>
          <p:nvPr/>
        </p:nvSpPr>
        <p:spPr>
          <a:xfrm>
            <a:off x="5062759" y="4004449"/>
            <a:ext cx="5094594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Unmounting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 </a:t>
            </a: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Removing a component from the DOM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635F732-99FD-4047-8621-75A31BB4FB1D}"/>
              </a:ext>
            </a:extLst>
          </p:cNvPr>
          <p:cNvSpPr/>
          <p:nvPr/>
        </p:nvSpPr>
        <p:spPr>
          <a:xfrm>
            <a:off x="7325722" y="2458923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A5351B7-8540-4C59-81B9-FEC83E0883FE}"/>
              </a:ext>
            </a:extLst>
          </p:cNvPr>
          <p:cNvSpPr/>
          <p:nvPr/>
        </p:nvSpPr>
        <p:spPr>
          <a:xfrm>
            <a:off x="7347308" y="3587348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34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7744F-BE34-8042-A797-D28C95CB9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Hooks?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888482C-DF86-4CF5-8A6E-8C2A761C71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3816" y="3193171"/>
            <a:ext cx="6973824" cy="2751999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400" b="1" dirty="0"/>
              <a:t> </a:t>
            </a:r>
            <a:br>
              <a:rPr lang="en-GB" b="1" dirty="0"/>
            </a:br>
            <a:r>
              <a:rPr lang="en-GB" b="1" dirty="0"/>
              <a:t> React has many hooks. </a:t>
            </a:r>
            <a:br>
              <a:rPr lang="en-GB" b="1" dirty="0"/>
            </a:br>
            <a:r>
              <a:rPr lang="en-GB" b="1" dirty="0"/>
              <a:t> </a:t>
            </a:r>
            <a:r>
              <a:rPr lang="en-GB" dirty="0"/>
              <a:t>You can even create your own! </a:t>
            </a:r>
            <a:br>
              <a:rPr lang="en-GB" b="1" dirty="0"/>
            </a:br>
            <a:endParaRPr lang="en-GB" b="1" dirty="0"/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useState		useEffect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useContext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useReducer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useDebugValue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useCallback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useMemo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useLayoutEffect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FE52DE-6375-4A85-B1DB-B08A946DB32B}"/>
              </a:ext>
            </a:extLst>
          </p:cNvPr>
          <p:cNvSpPr/>
          <p:nvPr/>
        </p:nvSpPr>
        <p:spPr>
          <a:xfrm>
            <a:off x="4465320" y="904345"/>
            <a:ext cx="69738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Let you hook into React’s state and life cycle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They enable you to: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Reuse stateful logic between components</a:t>
            </a:r>
          </a:p>
          <a:p>
            <a:pPr marL="742944" lvl="1" indent="-28574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Splitting of complex components into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F89BE-41DF-45B4-9A82-CFB0B734761B}"/>
              </a:ext>
            </a:extLst>
          </p:cNvPr>
          <p:cNvSpPr txBox="1"/>
          <p:nvPr/>
        </p:nvSpPr>
        <p:spPr>
          <a:xfrm>
            <a:off x="5979369" y="5673041"/>
            <a:ext cx="359161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a few of these later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6439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349984"/>
            <a:ext cx="3443732" cy="694021"/>
          </a:xfrm>
        </p:spPr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605689" y="1497468"/>
            <a:ext cx="6917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enables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you to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store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 in functional components. 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b="1" dirty="0"/>
              <a:t>Example:</a:t>
            </a:r>
            <a:br>
              <a:rPr lang="en-GB" b="1" dirty="0"/>
            </a:br>
            <a:endParaRPr lang="en-GB" b="1" dirty="0"/>
          </a:p>
          <a:p>
            <a:r>
              <a:rPr lang="it-IT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[x,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setX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useState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C6560-E48F-45A0-B0F7-3A2FE0BEFFDC}"/>
              </a:ext>
            </a:extLst>
          </p:cNvPr>
          <p:cNvSpPr txBox="1"/>
          <p:nvPr/>
        </p:nvSpPr>
        <p:spPr>
          <a:xfrm>
            <a:off x="4620833" y="3359303"/>
            <a:ext cx="48133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setX(5);</a:t>
            </a:r>
          </a:p>
          <a:p>
            <a:endParaRPr lang="it-IT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Console.log(x);	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prints 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DCFF2-B588-4911-8DC8-F2B9AD3BB59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6 – Using the useState hook in App.js file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486982"/>
            <a:ext cx="11505099" cy="5109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9120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Our display could do with a bit of styling!</a:t>
            </a:r>
          </a:p>
          <a:p>
            <a:endParaRPr lang="en-GB" sz="2000" b="1" dirty="0"/>
          </a:p>
          <a:p>
            <a:r>
              <a:rPr lang="en-GB" sz="2000" b="1" dirty="0"/>
              <a:t>Let's apply CSS using a couple of methods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63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7 – Apply simple CSS to blogs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D3C32-6AFB-44E6-A783-BBB51EC0A56D}"/>
              </a:ext>
            </a:extLst>
          </p:cNvPr>
          <p:cNvSpPr txBox="1"/>
          <p:nvPr/>
        </p:nvSpPr>
        <p:spPr>
          <a:xfrm>
            <a:off x="334490" y="2444328"/>
            <a:ext cx="51911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file: Card.css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.card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background-color:antiquewhite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border-radius: 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box-shadow: 0 3px 9px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antiquewhite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margin:10px;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padding: 5px;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width:50%;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A48EC-B6AC-480C-B02C-DB45C34F2E91}"/>
              </a:ext>
            </a:extLst>
          </p:cNvPr>
          <p:cNvSpPr txBox="1"/>
          <p:nvPr/>
        </p:nvSpPr>
        <p:spPr>
          <a:xfrm>
            <a:off x="5678389" y="2447352"/>
            <a:ext cx="6026323" cy="3147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"card"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5C5F6-2E4F-467E-AC06-C5CDC0138F66}"/>
              </a:ext>
            </a:extLst>
          </p:cNvPr>
          <p:cNvSpPr txBox="1"/>
          <p:nvPr/>
        </p:nvSpPr>
        <p:spPr>
          <a:xfrm>
            <a:off x="356260" y="1995836"/>
            <a:ext cx="51693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Create a new file called Card.css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2D848-5FF6-4066-967C-41105A49F592}"/>
              </a:ext>
            </a:extLst>
          </p:cNvPr>
          <p:cNvSpPr txBox="1"/>
          <p:nvPr/>
        </p:nvSpPr>
        <p:spPr>
          <a:xfrm>
            <a:off x="5678389" y="2006118"/>
            <a:ext cx="60333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Modify the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component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D426B-EA1A-42D0-AFDE-D8CCD465134F}"/>
              </a:ext>
            </a:extLst>
          </p:cNvPr>
          <p:cNvSpPr txBox="1"/>
          <p:nvPr/>
        </p:nvSpPr>
        <p:spPr>
          <a:xfrm>
            <a:off x="5671329" y="5697782"/>
            <a:ext cx="603338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 text in small font is the unchanged code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427AD-9C76-458B-9348-5D3A18DDD318}"/>
              </a:ext>
            </a:extLst>
          </p:cNvPr>
          <p:cNvSpPr txBox="1"/>
          <p:nvPr/>
        </p:nvSpPr>
        <p:spPr>
          <a:xfrm>
            <a:off x="356261" y="5131722"/>
            <a:ext cx="5169330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Change the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anyway you like!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33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8 – Create a component for styling code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72B68-D930-4A52-A8CA-E8EB0A12D399}"/>
              </a:ext>
            </a:extLst>
          </p:cNvPr>
          <p:cNvSpPr txBox="1"/>
          <p:nvPr/>
        </p:nvSpPr>
        <p:spPr>
          <a:xfrm>
            <a:off x="352690" y="1372110"/>
            <a:ext cx="7563402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Card(props){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="card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props.children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50968-AA63-41C6-A66B-2F1C1B7454B8}"/>
              </a:ext>
            </a:extLst>
          </p:cNvPr>
          <p:cNvSpPr txBox="1"/>
          <p:nvPr/>
        </p:nvSpPr>
        <p:spPr>
          <a:xfrm>
            <a:off x="4136975" y="2813106"/>
            <a:ext cx="7214648" cy="37394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GB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"./Card.js"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335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B4EA7-EF36-482D-9362-88CF02DB6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Arrow 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F12280-F7D9-4647-A14B-C73D36EAD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3102" y="244200"/>
            <a:ext cx="7558898" cy="5128604"/>
          </a:xfrm>
        </p:spPr>
        <p:txBody>
          <a:bodyPr/>
          <a:lstStyle/>
          <a:p>
            <a:r>
              <a:rPr lang="en-GB" sz="2400" b="1" dirty="0"/>
              <a:t>JS function			     Arrow function</a:t>
            </a:r>
          </a:p>
          <a:p>
            <a:endParaRPr lang="en-GB" sz="2400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A3AFF-D4AC-4F59-B818-967EDE1C8E85}"/>
              </a:ext>
            </a:extLst>
          </p:cNvPr>
          <p:cNvSpPr txBox="1"/>
          <p:nvPr/>
        </p:nvSpPr>
        <p:spPr>
          <a:xfrm>
            <a:off x="4633103" y="733234"/>
            <a:ext cx="2916014" cy="923330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15DC9-0F64-41E1-B7D1-64310E764906}"/>
              </a:ext>
            </a:extLst>
          </p:cNvPr>
          <p:cNvSpPr txBox="1"/>
          <p:nvPr/>
        </p:nvSpPr>
        <p:spPr>
          <a:xfrm>
            <a:off x="8615891" y="733234"/>
            <a:ext cx="319132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 = (a, b)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5AF75-E548-4621-A135-829746066057}"/>
              </a:ext>
            </a:extLst>
          </p:cNvPr>
          <p:cNvSpPr txBox="1"/>
          <p:nvPr/>
        </p:nvSpPr>
        <p:spPr>
          <a:xfrm>
            <a:off x="5039620" y="2391299"/>
            <a:ext cx="6767595" cy="2000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numbers = [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32,33,16,40,12,99,66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numbers.filter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 n =&gt; {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 &gt;= 18 &amp;&amp; n &lt; 99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59D5B-14F6-4C1A-BB97-F0E0CB9731B1}"/>
              </a:ext>
            </a:extLst>
          </p:cNvPr>
          <p:cNvSpPr txBox="1"/>
          <p:nvPr/>
        </p:nvSpPr>
        <p:spPr>
          <a:xfrm>
            <a:off x="6847367" y="4585511"/>
            <a:ext cx="1927866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2,33,40,66</a:t>
            </a:r>
            <a:endParaRPr lang="en-GB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57FF9-B629-41AF-9E3D-38CCE0E2DB20}"/>
              </a:ext>
            </a:extLst>
          </p:cNvPr>
          <p:cNvCxnSpPr>
            <a:cxnSpLocks/>
          </p:cNvCxnSpPr>
          <p:nvPr/>
        </p:nvCxnSpPr>
        <p:spPr>
          <a:xfrm>
            <a:off x="6337005" y="3429000"/>
            <a:ext cx="510362" cy="115651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App.js is getting a bit too busy!</a:t>
            </a:r>
          </a:p>
          <a:p>
            <a:endParaRPr lang="en-GB" sz="2000" b="1" dirty="0"/>
          </a:p>
          <a:p>
            <a:r>
              <a:rPr lang="en-GB" sz="2000" b="1" dirty="0"/>
              <a:t>Let us put all the to do with blogs in a new component called Blogs</a:t>
            </a:r>
          </a:p>
          <a:p>
            <a:endParaRPr lang="en-GB" sz="2000" b="1" dirty="0"/>
          </a:p>
          <a:p>
            <a:r>
              <a:rPr lang="en-GB" sz="2000" b="1" dirty="0"/>
              <a:t>Creating specialised components adds to readability of your code and makes you entire app much easier to maintain.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12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="1" dirty="0"/>
              <a:t>App.js is like a main() method. Let us transfer the code to a new component called Blogs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291024" y="1677493"/>
            <a:ext cx="10737678" cy="3570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blogsData.json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53BB8-A1ED-EDD2-0C28-EFBB053CB939}"/>
              </a:ext>
            </a:extLst>
          </p:cNvPr>
          <p:cNvSpPr txBox="1"/>
          <p:nvPr/>
        </p:nvSpPr>
        <p:spPr>
          <a:xfrm>
            <a:off x="6473031" y="5348127"/>
            <a:ext cx="4555671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99D8EFD-B0A3-558E-9018-E86E69A5A2EF}"/>
              </a:ext>
            </a:extLst>
          </p:cNvPr>
          <p:cNvSpPr/>
          <p:nvPr/>
        </p:nvSpPr>
        <p:spPr>
          <a:xfrm>
            <a:off x="1619797" y="5852160"/>
            <a:ext cx="4454434" cy="626428"/>
          </a:xfrm>
          <a:prstGeom prst="wedgeRoundRectCallout">
            <a:avLst>
              <a:gd name="adj1" fmla="val 55413"/>
              <a:gd name="adj2" fmla="val -2091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Use the Blogs component in App.js</a:t>
            </a:r>
          </a:p>
        </p:txBody>
      </p:sp>
    </p:spTree>
    <p:extLst>
      <p:ext uri="{BB962C8B-B14F-4D97-AF65-F5344CB8AC3E}">
        <p14:creationId xmlns:p14="http://schemas.microsoft.com/office/powerpoint/2010/main" val="13319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4697" y="1349986"/>
            <a:ext cx="7040880" cy="4462985"/>
          </a:xfrm>
        </p:spPr>
        <p:txBody>
          <a:bodyPr/>
          <a:lstStyle/>
          <a:p>
            <a:r>
              <a:rPr lang="en-GB" sz="2000" b="1" dirty="0"/>
              <a:t>You seldom keep all your data in a client-side file.</a:t>
            </a:r>
          </a:p>
          <a:p>
            <a:endParaRPr lang="en-GB" sz="2000" b="1" dirty="0"/>
          </a:p>
          <a:p>
            <a:r>
              <a:rPr lang="en-GB" sz="2000" b="1" dirty="0"/>
              <a:t>Let's get the blogs data from an external server 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call an API using Ajax.</a:t>
            </a:r>
          </a:p>
          <a:p>
            <a:endParaRPr lang="en-GB" sz="2000" b="1" dirty="0"/>
          </a:p>
          <a:p>
            <a:r>
              <a:rPr lang="en-GB" sz="2000" b="1" dirty="0"/>
              <a:t>We will first fake an external server using </a:t>
            </a:r>
            <a:br>
              <a:rPr lang="en-GB" sz="2000" b="1" dirty="0"/>
            </a:br>
            <a:r>
              <a:rPr lang="en-GB" sz="2000" b="1" dirty="0"/>
              <a:t>Jason-server in order to test our code.</a:t>
            </a:r>
          </a:p>
          <a:p>
            <a:endParaRPr lang="en-GB" sz="2000" b="1" dirty="0"/>
          </a:p>
          <a:p>
            <a:r>
              <a:rPr lang="en-GB" sz="2000" b="1" dirty="0"/>
              <a:t>You can change the URI to the real API when it becomes available.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134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10 – Use Ajax to get the data from </a:t>
            </a:r>
            <a:r>
              <a:rPr lang="en-GB" dirty="0" err="1"/>
              <a:t>json</a:t>
            </a:r>
            <a:r>
              <a:rPr lang="en-GB" dirty="0"/>
              <a:t>-server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888269" y="1789216"/>
            <a:ext cx="8033662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"blogs"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"Start coding in 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"Let us learn by example"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"2019-05-04T15:00:00.000Z"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"Mike"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"Here is how you can create a 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"2019-05-04T15:30:00.000Z"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"Sean"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. . . .</a:t>
            </a:r>
          </a:p>
          <a:p>
            <a:r>
              <a:rPr lang="en-GB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09A59-E413-4057-94B7-65A8F0FED5F6}"/>
              </a:ext>
            </a:extLst>
          </p:cNvPr>
          <p:cNvSpPr txBox="1"/>
          <p:nvPr/>
        </p:nvSpPr>
        <p:spPr>
          <a:xfrm>
            <a:off x="779365" y="13313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dk1"/>
                </a:solidFill>
              </a:rPr>
              <a:t>First, Change the </a:t>
            </a:r>
            <a:r>
              <a:rPr lang="en-GB" b="1" dirty="0" err="1">
                <a:solidFill>
                  <a:srgbClr val="C00000"/>
                </a:solidFill>
              </a:rPr>
              <a:t>blogsData.json</a:t>
            </a:r>
            <a:r>
              <a:rPr lang="en-GB" b="1" dirty="0">
                <a:solidFill>
                  <a:schemeClr val="dk1"/>
                </a:solidFill>
              </a:rPr>
              <a:t> file to: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83E803-98D3-47D9-9E75-C36260385734}"/>
              </a:ext>
            </a:extLst>
          </p:cNvPr>
          <p:cNvSpPr/>
          <p:nvPr/>
        </p:nvSpPr>
        <p:spPr>
          <a:xfrm>
            <a:off x="849061" y="1767739"/>
            <a:ext cx="2821577" cy="66060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BD592-D367-4048-8AFA-E73F91F0C564}"/>
              </a:ext>
            </a:extLst>
          </p:cNvPr>
          <p:cNvSpPr txBox="1"/>
          <p:nvPr/>
        </p:nvSpPr>
        <p:spPr>
          <a:xfrm>
            <a:off x="4536081" y="3954917"/>
            <a:ext cx="7303228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/>
              <a:t>Run the below command in  a terminal window:</a:t>
            </a:r>
          </a:p>
          <a:p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npx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blogsData.json</a:t>
            </a:r>
            <a:r>
              <a:rPr lang="en-GB" b="1" dirty="0">
                <a:latin typeface="Consolas" panose="020B0609020204030204" pitchFamily="49" charset="0"/>
              </a:rPr>
              <a:t>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E642F4D-06F6-0A51-CC41-0F81F1F57670}"/>
              </a:ext>
            </a:extLst>
          </p:cNvPr>
          <p:cNvSpPr/>
          <p:nvPr/>
        </p:nvSpPr>
        <p:spPr>
          <a:xfrm>
            <a:off x="8621482" y="5512527"/>
            <a:ext cx="2952206" cy="805001"/>
          </a:xfrm>
          <a:prstGeom prst="wedgeRoundRectCallout">
            <a:avLst>
              <a:gd name="adj1" fmla="val -57559"/>
              <a:gd name="adj2" fmla="val -1052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File already created </a:t>
            </a:r>
            <a:br>
              <a:rPr lang="en-GB" dirty="0"/>
            </a:br>
            <a:r>
              <a:rPr lang="en-GB" dirty="0"/>
              <a:t>(see also the slide note)</a:t>
            </a:r>
          </a:p>
        </p:txBody>
      </p:sp>
    </p:spTree>
    <p:extLst>
      <p:ext uri="{BB962C8B-B14F-4D97-AF65-F5344CB8AC3E}">
        <p14:creationId xmlns:p14="http://schemas.microsoft.com/office/powerpoint/2010/main" val="333006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  (1/3)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95541"/>
            <a:ext cx="11312441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5185950" y="3187342"/>
            <a:ext cx="6032655" cy="765226"/>
          </a:xfrm>
          <a:prstGeom prst="wedgeRoundRectCallout">
            <a:avLst>
              <a:gd name="adj1" fmla="val -55554"/>
              <a:gd name="adj2" fmla="val -963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But the code won't work because it tries to</a:t>
            </a:r>
          </a:p>
          <a:p>
            <a:pPr algn="ctr"/>
            <a:r>
              <a:rPr lang="en-GB" sz="1600" b="1" dirty="0"/>
              <a:t>pass the blogs data to the </a:t>
            </a:r>
            <a:r>
              <a:rPr lang="en-GB" sz="1600" b="1" dirty="0" err="1"/>
              <a:t>BlogList</a:t>
            </a:r>
            <a:r>
              <a:rPr lang="en-GB" sz="1600" b="1" dirty="0"/>
              <a:t> component before it is available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4A4AB1F-71A7-B953-9DA6-AE2093D61CDC}"/>
              </a:ext>
            </a:extLst>
          </p:cNvPr>
          <p:cNvSpPr/>
          <p:nvPr/>
        </p:nvSpPr>
        <p:spPr>
          <a:xfrm>
            <a:off x="4245429" y="5943600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9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99596"/>
            <a:ext cx="11312441" cy="52014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6466113" y="1954941"/>
            <a:ext cx="5324438" cy="1474059"/>
          </a:xfrm>
          <a:prstGeom prst="wedgeRoundRectCallout">
            <a:avLst>
              <a:gd name="adj1" fmla="val -55289"/>
              <a:gd name="adj2" fmla="val -2296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b="1" dirty="0"/>
          </a:p>
          <a:p>
            <a:r>
              <a:rPr lang="en-GB" sz="1600" b="1" dirty="0"/>
              <a:t>List is displayed, but the </a:t>
            </a:r>
            <a:r>
              <a:rPr lang="en-GB" sz="1600" b="1" dirty="0" err="1"/>
              <a:t>deleteBlog</a:t>
            </a:r>
            <a:r>
              <a:rPr lang="en-GB" sz="1600" b="1" dirty="0"/>
              <a:t>( ) no longer works! Data refreshes to original data.</a:t>
            </a:r>
            <a:br>
              <a:rPr lang="en-GB" sz="1600" b="1" dirty="0"/>
            </a:br>
            <a:endParaRPr lang="en-GB" sz="1600" b="1" dirty="0"/>
          </a:p>
          <a:p>
            <a:r>
              <a:rPr lang="en-GB" sz="1600" b="1" dirty="0"/>
              <a:t>We need to get the data only once. </a:t>
            </a:r>
            <a:br>
              <a:rPr lang="en-GB" sz="1600" b="1" dirty="0"/>
            </a:br>
            <a:r>
              <a:rPr lang="en-GB" sz="1600" b="1" dirty="0"/>
              <a:t>Time to use another hook!</a:t>
            </a:r>
          </a:p>
          <a:p>
            <a:endParaRPr lang="en-GB" b="1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967B704A-2EF6-E384-1F5F-222955453ACE}"/>
              </a:ext>
            </a:extLst>
          </p:cNvPr>
          <p:cNvSpPr/>
          <p:nvPr/>
        </p:nvSpPr>
        <p:spPr>
          <a:xfrm>
            <a:off x="2037804" y="5473335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75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395483" y="1707679"/>
            <a:ext cx="7470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 takes care of 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side effects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your components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Side effects like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fetching data using Ajax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updating the DOM directly by code 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1D1FF-0D0A-4600-8D12-2D1010161A25}"/>
              </a:ext>
            </a:extLst>
          </p:cNvPr>
          <p:cNvSpPr txBox="1"/>
          <p:nvPr/>
        </p:nvSpPr>
        <p:spPr>
          <a:xfrm>
            <a:off x="4733165" y="3797933"/>
            <a:ext cx="707621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useEffect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 </a:t>
            </a:r>
            <a:r>
              <a:rPr lang="en-GB" sz="1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onsolas" panose="020B0609020204030204" pitchFamily="49" charset="0"/>
              </a:rPr>
              <a:t>code to execute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}, [</a:t>
            </a:r>
            <a:r>
              <a:rPr lang="en-GB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Executes code only when dependencies change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B946E-81F2-4C6F-8143-B2D23871FD2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376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(3/3)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1" y="1199596"/>
            <a:ext cx="10646236" cy="5293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{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useEffect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r>
              <a:rPr lang="en-GB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from 'react'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1005841" y="2414264"/>
            <a:ext cx="4885503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}, []);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9BE9D-0FD0-4868-9897-26523E307637}"/>
              </a:ext>
            </a:extLst>
          </p:cNvPr>
          <p:cNvSpPr txBox="1"/>
          <p:nvPr/>
        </p:nvSpPr>
        <p:spPr>
          <a:xfrm>
            <a:off x="6161326" y="4114745"/>
            <a:ext cx="3661943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Empty [] to get data only once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E2CBA53-020D-40F3-CE9D-24150C4CE9BB}"/>
              </a:ext>
            </a:extLst>
          </p:cNvPr>
          <p:cNvSpPr/>
          <p:nvPr/>
        </p:nvSpPr>
        <p:spPr>
          <a:xfrm>
            <a:off x="600892" y="4140871"/>
            <a:ext cx="378823" cy="3385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99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User notification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601869" cy="4094163"/>
          </a:xfrm>
        </p:spPr>
        <p:txBody>
          <a:bodyPr/>
          <a:lstStyle/>
          <a:p>
            <a:r>
              <a:rPr lang="en-GB" sz="2000" b="1" dirty="0"/>
              <a:t>Be kind!</a:t>
            </a:r>
          </a:p>
          <a:p>
            <a:endParaRPr lang="en-GB" sz="2000" b="1" dirty="0"/>
          </a:p>
          <a:p>
            <a:r>
              <a:rPr lang="en-GB" sz="2000" b="1" dirty="0"/>
              <a:t>Always notify users when getting data from an external source </a:t>
            </a:r>
            <a:r>
              <a:rPr lang="en-GB" sz="3200" b="1" dirty="0"/>
              <a:t>⏳</a:t>
            </a:r>
            <a:endParaRPr lang="en-GB" sz="2000" b="1" dirty="0"/>
          </a:p>
          <a:p>
            <a:endParaRPr lang="en-GB" sz="2000" b="1" dirty="0"/>
          </a:p>
          <a:p>
            <a:r>
              <a:rPr lang="en-GB" sz="2000" b="1" dirty="0"/>
              <a:t>Users will leave your site if they see nothing happening, but your app might be working hard to get the data</a:t>
            </a:r>
          </a:p>
          <a:p>
            <a:endParaRPr lang="en-GB" sz="2000" b="1" dirty="0"/>
          </a:p>
          <a:p>
            <a:r>
              <a:rPr lang="en-GB" sz="2000" b="1" dirty="0"/>
              <a:t>Display helpful error messages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62FE69-BE2B-781A-52E8-AD55995D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6914" y="4444863"/>
            <a:ext cx="2040861" cy="1260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3999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690920" cy="805001"/>
          </a:xfrm>
        </p:spPr>
        <p:txBody>
          <a:bodyPr/>
          <a:lstStyle/>
          <a:p>
            <a:r>
              <a:rPr lang="en-GB" dirty="0"/>
              <a:t>Step 12 – Notify user of wait time and errors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86533"/>
            <a:ext cx="10267413" cy="5155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[error,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. . . .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return(&lt;div&gt;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{error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&gt;{error}&lt;/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Wait...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 /&gt;}   &lt;/div&gt;);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DE5F8-0512-6761-B7D7-3F674447403F}"/>
              </a:ext>
            </a:extLst>
          </p:cNvPr>
          <p:cNvSpPr txBox="1"/>
          <p:nvPr/>
        </p:nvSpPr>
        <p:spPr>
          <a:xfrm>
            <a:off x="1309553" y="2441978"/>
            <a:ext cx="6093822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}).then(data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F4643-3272-036A-C761-E63CBF7218FA}"/>
              </a:ext>
            </a:extLst>
          </p:cNvPr>
          <p:cNvSpPr/>
          <p:nvPr/>
        </p:nvSpPr>
        <p:spPr>
          <a:xfrm>
            <a:off x="3050552" y="3725767"/>
            <a:ext cx="2657909" cy="73181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8F437E29-0DC8-265E-055B-1BD889280FA7}"/>
              </a:ext>
            </a:extLst>
          </p:cNvPr>
          <p:cNvSpPr/>
          <p:nvPr/>
        </p:nvSpPr>
        <p:spPr>
          <a:xfrm>
            <a:off x="5708461" y="3892732"/>
            <a:ext cx="431075" cy="391886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8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EF5F0E-91F7-4934-9797-83F683D9A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Spread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08D1-70A6-49B2-BBAF-00BD86B76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b="1" dirty="0"/>
              <a:t>Combine data</a:t>
            </a:r>
            <a:r>
              <a:rPr lang="en-GB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D19C6-0A50-4E8B-87CD-5B3CBD074191}"/>
              </a:ext>
            </a:extLst>
          </p:cNvPr>
          <p:cNvSpPr txBox="1"/>
          <p:nvPr/>
        </p:nvSpPr>
        <p:spPr>
          <a:xfrm>
            <a:off x="4891089" y="2264318"/>
            <a:ext cx="614267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[1,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[4,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myArray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...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7, 8, 9];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14C61-4BA5-49CE-B3A3-217129DD51A9}"/>
              </a:ext>
            </a:extLst>
          </p:cNvPr>
          <p:cNvSpPr txBox="1"/>
          <p:nvPr/>
        </p:nvSpPr>
        <p:spPr>
          <a:xfrm>
            <a:off x="5876620" y="4038922"/>
            <a:ext cx="1927866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1,2,3,4,5,6,7,8,9</a:t>
            </a:r>
            <a:endParaRPr lang="en-GB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1E6306-8052-4593-BD65-9D82CF648E7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34152" y="3710154"/>
            <a:ext cx="642468" cy="5288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766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complete fetch expression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705391" y="1303916"/>
            <a:ext cx="9705706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res.ok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Error(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'Could not get data for that resource.'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}).catch( err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err.message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6910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In this part you will implement routing for your application.</a:t>
            </a:r>
          </a:p>
          <a:p>
            <a:endParaRPr lang="en-GB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521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3EEBD-367C-6C4C-980B-8D0A344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routing 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7BC2E-8BD7-651B-94B4-0DEED405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97" y="1105447"/>
            <a:ext cx="5391150" cy="51435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A74757A4-6C8E-1698-F2B4-13E990E495D7}"/>
              </a:ext>
            </a:extLst>
          </p:cNvPr>
          <p:cNvSpPr/>
          <p:nvPr/>
        </p:nvSpPr>
        <p:spPr>
          <a:xfrm>
            <a:off x="888274" y="1515291"/>
            <a:ext cx="2808515" cy="1410789"/>
          </a:xfrm>
          <a:prstGeom prst="cloudCallout">
            <a:avLst>
              <a:gd name="adj1" fmla="val 75911"/>
              <a:gd name="adj2" fmla="val -2824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Web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E2D29-8AC7-5532-C356-6889FDE787BA}"/>
              </a:ext>
            </a:extLst>
          </p:cNvPr>
          <p:cNvSpPr txBox="1"/>
          <p:nvPr/>
        </p:nvSpPr>
        <p:spPr>
          <a:xfrm>
            <a:off x="383366" y="5559951"/>
            <a:ext cx="3979628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https://www.qa.com/blogs/list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https://www.qa.com/blogs/new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61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13 – Routing.  Create navigation module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11505099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{ Link }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All 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'/new-blog'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New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export default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6CA61E-EFF5-4883-9328-75ECD6A51CC3}"/>
              </a:ext>
            </a:extLst>
          </p:cNvPr>
          <p:cNvSpPr/>
          <p:nvPr/>
        </p:nvSpPr>
        <p:spPr>
          <a:xfrm>
            <a:off x="8739051" y="4271555"/>
            <a:ext cx="2965269" cy="870716"/>
          </a:xfrm>
          <a:prstGeom prst="wedgeRoundRectCallout">
            <a:avLst>
              <a:gd name="adj1" fmla="val -62855"/>
              <a:gd name="adj2" fmla="val -28125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code for creating new blogs later</a:t>
            </a:r>
          </a:p>
        </p:txBody>
      </p:sp>
    </p:spTree>
    <p:extLst>
      <p:ext uri="{BB962C8B-B14F-4D97-AF65-F5344CB8AC3E}">
        <p14:creationId xmlns:p14="http://schemas.microsoft.com/office/powerpoint/2010/main" val="1298801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14 – Routing.  Modify index.js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React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'./index.css'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App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ReactDOM.render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App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,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'root'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985E3-C224-47FA-97AF-412A38C65AFF}"/>
              </a:ext>
            </a:extLst>
          </p:cNvPr>
          <p:cNvSpPr/>
          <p:nvPr/>
        </p:nvSpPr>
        <p:spPr>
          <a:xfrm>
            <a:off x="718431" y="3766357"/>
            <a:ext cx="2821577" cy="101464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03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15 – Routing.  Modify App.js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D43137D-79B4-45EC-9BE7-924969FDD5AB}"/>
              </a:ext>
            </a:extLst>
          </p:cNvPr>
          <p:cNvSpPr/>
          <p:nvPr/>
        </p:nvSpPr>
        <p:spPr>
          <a:xfrm>
            <a:off x="8614954" y="3862339"/>
            <a:ext cx="3253975" cy="805001"/>
          </a:xfrm>
          <a:prstGeom prst="wedgeRoundRectCallout">
            <a:avLst>
              <a:gd name="adj1" fmla="val -62855"/>
              <a:gd name="adj2" fmla="val -28125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NewBlog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2145692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16 – Routing with 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614954" y="4162789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QAPics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35866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17 – Not found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301443" y="4335838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NotFound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1832611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18 – Create the </a:t>
            </a:r>
            <a:r>
              <a:rPr lang="en-GB" dirty="0" err="1"/>
              <a:t>NotFound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Sorry page not 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back to home...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2993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19 – Create the </a:t>
            </a:r>
            <a:r>
              <a:rPr lang="en-GB" dirty="0" err="1"/>
              <a:t>QAPics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useParams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. . .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id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useParams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pic;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(Number(id) === 1)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pic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/pic1.png"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(Number(id) === 2)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pic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/pic2.png"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This is picture number: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{id}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	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{pic &amp;&amp;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={pic} /&gt;}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	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777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Promise? – an example with Ajax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Calibri" panose="020F0502020204030204" pitchFamily="34" charset="0"/>
              </a:rPr>
              <a:t> U</a:t>
            </a:r>
            <a:r>
              <a:rPr lang="en-GB" b="1" dirty="0">
                <a:effectLst/>
                <a:latin typeface="Calibri" panose="020F0502020204030204" pitchFamily="34" charset="0"/>
              </a:rPr>
              <a:t>sing Fetch and Promise to 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get</a:t>
            </a:r>
            <a:r>
              <a:rPr lang="en-GB" b="1" dirty="0">
                <a:effectLst/>
                <a:latin typeface="Calibri" panose="020F0502020204030204" pitchFamily="34" charset="0"/>
              </a:rPr>
              <a:t>/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update</a:t>
            </a:r>
            <a:r>
              <a:rPr lang="en-GB" b="1" dirty="0">
                <a:effectLst/>
                <a:latin typeface="Calibri" panose="020F0502020204030204" pitchFamily="34" charset="0"/>
              </a:rPr>
              <a:t> data</a:t>
            </a:r>
            <a:endParaRPr lang="en-GB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5BF66-ED54-4111-86B0-82352EE79CB7}"/>
              </a:ext>
            </a:extLst>
          </p:cNvPr>
          <p:cNvSpPr txBox="1"/>
          <p:nvPr/>
        </p:nvSpPr>
        <p:spPr>
          <a:xfrm>
            <a:off x="433273" y="2200464"/>
            <a:ext cx="7680713" cy="2854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'https://tx100.onrender.com/customers'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code to display or use data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3"/>
            <a:extLst>
              <a:ext uri="{FF2B5EF4-FFF2-40B4-BE49-F238E27FC236}">
                <a16:creationId xmlns:a16="http://schemas.microsoft.com/office/drawing/2014/main" id="{33E5408E-5BD1-7AF9-5A56-6B5DC73EB8ED}"/>
              </a:ext>
            </a:extLst>
          </p:cNvPr>
          <p:cNvSpPr/>
          <p:nvPr/>
        </p:nvSpPr>
        <p:spPr>
          <a:xfrm>
            <a:off x="8779387" y="4760847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1027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EE1B9-D33C-C5F7-689B-BB4A86D150EA}"/>
              </a:ext>
            </a:extLst>
          </p:cNvPr>
          <p:cNvSpPr txBox="1"/>
          <p:nvPr/>
        </p:nvSpPr>
        <p:spPr>
          <a:xfrm>
            <a:off x="393327" y="1284020"/>
            <a:ext cx="11498038" cy="5078313"/>
          </a:xfrm>
          <a:custGeom>
            <a:avLst/>
            <a:gdLst>
              <a:gd name="connsiteX0" fmla="*/ 0 w 11498038"/>
              <a:gd name="connsiteY0" fmla="*/ 0 h 5078313"/>
              <a:gd name="connsiteX1" fmla="*/ 11498038 w 11498038"/>
              <a:gd name="connsiteY1" fmla="*/ 0 h 5078313"/>
              <a:gd name="connsiteX2" fmla="*/ 11498038 w 11498038"/>
              <a:gd name="connsiteY2" fmla="*/ 5078313 h 5078313"/>
              <a:gd name="connsiteX3" fmla="*/ 11432006 w 11498038"/>
              <a:gd name="connsiteY3" fmla="*/ 5078313 h 5078313"/>
              <a:gd name="connsiteX4" fmla="*/ 11359905 w 11498038"/>
              <a:gd name="connsiteY4" fmla="*/ 5051275 h 5078313"/>
              <a:gd name="connsiteX5" fmla="*/ 11094434 w 11498038"/>
              <a:gd name="connsiteY5" fmla="*/ 4992282 h 5078313"/>
              <a:gd name="connsiteX6" fmla="*/ 10986280 w 11498038"/>
              <a:gd name="connsiteY6" fmla="*/ 4972617 h 5078313"/>
              <a:gd name="connsiteX7" fmla="*/ 10887957 w 11498038"/>
              <a:gd name="connsiteY7" fmla="*/ 4913624 h 5078313"/>
              <a:gd name="connsiteX8" fmla="*/ 10856085 w 11498038"/>
              <a:gd name="connsiteY8" fmla="*/ 4897688 h 5078313"/>
              <a:gd name="connsiteX9" fmla="*/ 10823482 w 11498038"/>
              <a:gd name="connsiteY9" fmla="*/ 4909151 h 5078313"/>
              <a:gd name="connsiteX10" fmla="*/ 10784510 w 11498038"/>
              <a:gd name="connsiteY10" fmla="*/ 4924695 h 5078313"/>
              <a:gd name="connsiteX11" fmla="*/ 10745181 w 11498038"/>
              <a:gd name="connsiteY11" fmla="*/ 4954191 h 5078313"/>
              <a:gd name="connsiteX12" fmla="*/ 10696020 w 11498038"/>
              <a:gd name="connsiteY12" fmla="*/ 4983688 h 5078313"/>
              <a:gd name="connsiteX13" fmla="*/ 10597697 w 11498038"/>
              <a:gd name="connsiteY13" fmla="*/ 5032850 h 5078313"/>
              <a:gd name="connsiteX14" fmla="*/ 10548536 w 11498038"/>
              <a:gd name="connsiteY14" fmla="*/ 5013185 h 5078313"/>
              <a:gd name="connsiteX15" fmla="*/ 10439121 w 11498038"/>
              <a:gd name="connsiteY15" fmla="*/ 4987519 h 5078313"/>
              <a:gd name="connsiteX16" fmla="*/ 10400312 w 11498038"/>
              <a:gd name="connsiteY16" fmla="*/ 4971725 h 5078313"/>
              <a:gd name="connsiteX17" fmla="*/ 10347183 w 11498038"/>
              <a:gd name="connsiteY17" fmla="*/ 5041443 h 5078313"/>
              <a:gd name="connsiteX18" fmla="*/ 10307854 w 11498038"/>
              <a:gd name="connsiteY18" fmla="*/ 5031611 h 5078313"/>
              <a:gd name="connsiteX19" fmla="*/ 10239028 w 11498038"/>
              <a:gd name="connsiteY19" fmla="*/ 4992282 h 5078313"/>
              <a:gd name="connsiteX20" fmla="*/ 10180034 w 11498038"/>
              <a:gd name="connsiteY20" fmla="*/ 4962785 h 5078313"/>
              <a:gd name="connsiteX21" fmla="*/ 10052215 w 11498038"/>
              <a:gd name="connsiteY21" fmla="*/ 4933288 h 5078313"/>
              <a:gd name="connsiteX22" fmla="*/ 9993222 w 11498038"/>
              <a:gd name="connsiteY22" fmla="*/ 4962785 h 5078313"/>
              <a:gd name="connsiteX23" fmla="*/ 9776912 w 11498038"/>
              <a:gd name="connsiteY23" fmla="*/ 5021778 h 5078313"/>
              <a:gd name="connsiteX24" fmla="*/ 9658925 w 11498038"/>
              <a:gd name="connsiteY24" fmla="*/ 5002114 h 5078313"/>
              <a:gd name="connsiteX25" fmla="*/ 9580267 w 11498038"/>
              <a:gd name="connsiteY25" fmla="*/ 4982449 h 5078313"/>
              <a:gd name="connsiteX26" fmla="*/ 9472112 w 11498038"/>
              <a:gd name="connsiteY26" fmla="*/ 4933288 h 5078313"/>
              <a:gd name="connsiteX27" fmla="*/ 9442615 w 11498038"/>
              <a:gd name="connsiteY27" fmla="*/ 4923456 h 5078313"/>
              <a:gd name="connsiteX28" fmla="*/ 9426833 w 11498038"/>
              <a:gd name="connsiteY28" fmla="*/ 4904774 h 5078313"/>
              <a:gd name="connsiteX29" fmla="*/ 9420909 w 11498038"/>
              <a:gd name="connsiteY29" fmla="*/ 4895856 h 5078313"/>
              <a:gd name="connsiteX30" fmla="*/ 9400342 w 11498038"/>
              <a:gd name="connsiteY30" fmla="*/ 4884655 h 5078313"/>
              <a:gd name="connsiteX31" fmla="*/ 9385897 w 11498038"/>
              <a:gd name="connsiteY31" fmla="*/ 4878623 h 5078313"/>
              <a:gd name="connsiteX32" fmla="*/ 9373696 w 11498038"/>
              <a:gd name="connsiteY32" fmla="*/ 4876156 h 5078313"/>
              <a:gd name="connsiteX33" fmla="*/ 9334460 w 11498038"/>
              <a:gd name="connsiteY33" fmla="*/ 4874295 h 5078313"/>
              <a:gd name="connsiteX34" fmla="*/ 9206641 w 11498038"/>
              <a:gd name="connsiteY34" fmla="*/ 4952953 h 5078313"/>
              <a:gd name="connsiteX35" fmla="*/ 9167312 w 11498038"/>
              <a:gd name="connsiteY35" fmla="*/ 4962785 h 5078313"/>
              <a:gd name="connsiteX36" fmla="*/ 9118151 w 11498038"/>
              <a:gd name="connsiteY36" fmla="*/ 4972617 h 5078313"/>
              <a:gd name="connsiteX37" fmla="*/ 9068989 w 11498038"/>
              <a:gd name="connsiteY37" fmla="*/ 4992282 h 5078313"/>
              <a:gd name="connsiteX38" fmla="*/ 8980499 w 11498038"/>
              <a:gd name="connsiteY38" fmla="*/ 5021778 h 5078313"/>
              <a:gd name="connsiteX39" fmla="*/ 8931338 w 11498038"/>
              <a:gd name="connsiteY39" fmla="*/ 5061107 h 5078313"/>
              <a:gd name="connsiteX40" fmla="*/ 8744525 w 11498038"/>
              <a:gd name="connsiteY40" fmla="*/ 5031611 h 5078313"/>
              <a:gd name="connsiteX41" fmla="*/ 8656034 w 11498038"/>
              <a:gd name="connsiteY41" fmla="*/ 4972617 h 5078313"/>
              <a:gd name="connsiteX42" fmla="*/ 8557712 w 11498038"/>
              <a:gd name="connsiteY42" fmla="*/ 4893959 h 5078313"/>
              <a:gd name="connsiteX43" fmla="*/ 8400396 w 11498038"/>
              <a:gd name="connsiteY43" fmla="*/ 5041443 h 5078313"/>
              <a:gd name="connsiteX44" fmla="*/ 8341402 w 11498038"/>
              <a:gd name="connsiteY44" fmla="*/ 5051275 h 5078313"/>
              <a:gd name="connsiteX45" fmla="*/ 8301938 w 11498038"/>
              <a:gd name="connsiteY45" fmla="*/ 5065588 h 5078313"/>
              <a:gd name="connsiteX46" fmla="*/ 8269091 w 11498038"/>
              <a:gd name="connsiteY46" fmla="*/ 5078313 h 5078313"/>
              <a:gd name="connsiteX47" fmla="*/ 8053903 w 11498038"/>
              <a:gd name="connsiteY47" fmla="*/ 5078313 h 5078313"/>
              <a:gd name="connsiteX48" fmla="*/ 8039297 w 11498038"/>
              <a:gd name="connsiteY48" fmla="*/ 5063121 h 5078313"/>
              <a:gd name="connsiteX49" fmla="*/ 8026770 w 11498038"/>
              <a:gd name="connsiteY49" fmla="*/ 5041443 h 5078313"/>
              <a:gd name="connsiteX50" fmla="*/ 8000026 w 11498038"/>
              <a:gd name="connsiteY50" fmla="*/ 4982605 h 5078313"/>
              <a:gd name="connsiteX51" fmla="*/ 7992538 w 11498038"/>
              <a:gd name="connsiteY51" fmla="*/ 4984888 h 5078313"/>
              <a:gd name="connsiteX52" fmla="*/ 7923323 w 11498038"/>
              <a:gd name="connsiteY52" fmla="*/ 5003353 h 5078313"/>
              <a:gd name="connsiteX53" fmla="*/ 7834833 w 11498038"/>
              <a:gd name="connsiteY53" fmla="*/ 4954191 h 5078313"/>
              <a:gd name="connsiteX54" fmla="*/ 7589026 w 11498038"/>
              <a:gd name="connsiteY54" fmla="*/ 4934527 h 5078313"/>
              <a:gd name="connsiteX55" fmla="*/ 7549697 w 11498038"/>
              <a:gd name="connsiteY55" fmla="*/ 4954191 h 5078313"/>
              <a:gd name="connsiteX56" fmla="*/ 7480872 w 11498038"/>
              <a:gd name="connsiteY56" fmla="*/ 4973856 h 5078313"/>
              <a:gd name="connsiteX57" fmla="*/ 7372717 w 11498038"/>
              <a:gd name="connsiteY57" fmla="*/ 5013185 h 5078313"/>
              <a:gd name="connsiteX58" fmla="*/ 7225233 w 11498038"/>
              <a:gd name="connsiteY58" fmla="*/ 5023017 h 5078313"/>
              <a:gd name="connsiteX59" fmla="*/ 7105638 w 11498038"/>
              <a:gd name="connsiteY59" fmla="*/ 5006120 h 5078313"/>
              <a:gd name="connsiteX60" fmla="*/ 7091550 w 11498038"/>
              <a:gd name="connsiteY60" fmla="*/ 5002214 h 5078313"/>
              <a:gd name="connsiteX61" fmla="*/ 7046583 w 11498038"/>
              <a:gd name="connsiteY61" fmla="*/ 5006102 h 5078313"/>
              <a:gd name="connsiteX62" fmla="*/ 6905892 w 11498038"/>
              <a:gd name="connsiteY62" fmla="*/ 5031611 h 5078313"/>
              <a:gd name="connsiteX63" fmla="*/ 6817402 w 11498038"/>
              <a:gd name="connsiteY63" fmla="*/ 5051275 h 5078313"/>
              <a:gd name="connsiteX64" fmla="*/ 6761352 w 11498038"/>
              <a:gd name="connsiteY64" fmla="*/ 5078313 h 5078313"/>
              <a:gd name="connsiteX65" fmla="*/ 6490711 w 11498038"/>
              <a:gd name="connsiteY65" fmla="*/ 5078313 h 5078313"/>
              <a:gd name="connsiteX66" fmla="*/ 6473497 w 11498038"/>
              <a:gd name="connsiteY66" fmla="*/ 5060768 h 5078313"/>
              <a:gd name="connsiteX67" fmla="*/ 6443776 w 11498038"/>
              <a:gd name="connsiteY67" fmla="*/ 5031611 h 5078313"/>
              <a:gd name="connsiteX68" fmla="*/ 6315957 w 11498038"/>
              <a:gd name="connsiteY68" fmla="*/ 4972617 h 5078313"/>
              <a:gd name="connsiteX69" fmla="*/ 6295696 w 11498038"/>
              <a:gd name="connsiteY69" fmla="*/ 4960548 h 5078313"/>
              <a:gd name="connsiteX70" fmla="*/ 6276815 w 11498038"/>
              <a:gd name="connsiteY70" fmla="*/ 4963237 h 5078313"/>
              <a:gd name="connsiteX71" fmla="*/ 6212510 w 11498038"/>
              <a:gd name="connsiteY71" fmla="*/ 4973856 h 5078313"/>
              <a:gd name="connsiteX72" fmla="*/ 6124020 w 11498038"/>
              <a:gd name="connsiteY72" fmla="*/ 4993520 h 5078313"/>
              <a:gd name="connsiteX73" fmla="*/ 5917543 w 11498038"/>
              <a:gd name="connsiteY73" fmla="*/ 5023017 h 5078313"/>
              <a:gd name="connsiteX74" fmla="*/ 5878324 w 11498038"/>
              <a:gd name="connsiteY74" fmla="*/ 5007330 h 5078313"/>
              <a:gd name="connsiteX75" fmla="*/ 5863673 w 11498038"/>
              <a:gd name="connsiteY75" fmla="*/ 5011946 h 5078313"/>
              <a:gd name="connsiteX76" fmla="*/ 5764003 w 11498038"/>
              <a:gd name="connsiteY76" fmla="*/ 5070975 h 5078313"/>
              <a:gd name="connsiteX77" fmla="*/ 5758503 w 11498038"/>
              <a:gd name="connsiteY77" fmla="*/ 5078313 h 5078313"/>
              <a:gd name="connsiteX78" fmla="*/ 5673281 w 11498038"/>
              <a:gd name="connsiteY78" fmla="*/ 5078313 h 5078313"/>
              <a:gd name="connsiteX79" fmla="*/ 5670173 w 11498038"/>
              <a:gd name="connsiteY79" fmla="*/ 5075392 h 5078313"/>
              <a:gd name="connsiteX80" fmla="*/ 5617867 w 11498038"/>
              <a:gd name="connsiteY80" fmla="*/ 5041443 h 5078313"/>
              <a:gd name="connsiteX81" fmla="*/ 5480215 w 11498038"/>
              <a:gd name="connsiteY81" fmla="*/ 4992282 h 5078313"/>
              <a:gd name="connsiteX82" fmla="*/ 5363575 w 11498038"/>
              <a:gd name="connsiteY82" fmla="*/ 5057453 h 5078313"/>
              <a:gd name="connsiteX83" fmla="*/ 5335984 w 11498038"/>
              <a:gd name="connsiteY83" fmla="*/ 5078313 h 5078313"/>
              <a:gd name="connsiteX84" fmla="*/ 5066064 w 11498038"/>
              <a:gd name="connsiteY84" fmla="*/ 5078313 h 5078313"/>
              <a:gd name="connsiteX85" fmla="*/ 5036949 w 11498038"/>
              <a:gd name="connsiteY85" fmla="*/ 5045864 h 5078313"/>
              <a:gd name="connsiteX86" fmla="*/ 4919776 w 11498038"/>
              <a:gd name="connsiteY86" fmla="*/ 4962785 h 5078313"/>
              <a:gd name="connsiteX87" fmla="*/ 4890280 w 11498038"/>
              <a:gd name="connsiteY87" fmla="*/ 4972617 h 5078313"/>
              <a:gd name="connsiteX88" fmla="*/ 4821454 w 11498038"/>
              <a:gd name="connsiteY88" fmla="*/ 4982449 h 5078313"/>
              <a:gd name="connsiteX89" fmla="*/ 4732963 w 11498038"/>
              <a:gd name="connsiteY89" fmla="*/ 5021778 h 5078313"/>
              <a:gd name="connsiteX90" fmla="*/ 4634641 w 11498038"/>
              <a:gd name="connsiteY90" fmla="*/ 5061107 h 5078313"/>
              <a:gd name="connsiteX91" fmla="*/ 4605469 w 11498038"/>
              <a:gd name="connsiteY91" fmla="*/ 5078313 h 5078313"/>
              <a:gd name="connsiteX92" fmla="*/ 4321930 w 11498038"/>
              <a:gd name="connsiteY92" fmla="*/ 5078313 h 5078313"/>
              <a:gd name="connsiteX93" fmla="*/ 4310547 w 11498038"/>
              <a:gd name="connsiteY93" fmla="*/ 5063505 h 5078313"/>
              <a:gd name="connsiteX94" fmla="*/ 4241351 w 11498038"/>
              <a:gd name="connsiteY94" fmla="*/ 4992282 h 5078313"/>
              <a:gd name="connsiteX95" fmla="*/ 4123363 w 11498038"/>
              <a:gd name="connsiteY95" fmla="*/ 4913624 h 5078313"/>
              <a:gd name="connsiteX96" fmla="*/ 4000182 w 11498038"/>
              <a:gd name="connsiteY96" fmla="*/ 4968506 h 5078313"/>
              <a:gd name="connsiteX97" fmla="*/ 3970755 w 11498038"/>
              <a:gd name="connsiteY97" fmla="*/ 4975465 h 5078313"/>
              <a:gd name="connsiteX98" fmla="*/ 3970755 w 11498038"/>
              <a:gd name="connsiteY98" fmla="*/ 5003353 h 5078313"/>
              <a:gd name="connsiteX99" fmla="*/ 3962750 w 11498038"/>
              <a:gd name="connsiteY99" fmla="*/ 4977359 h 5078313"/>
              <a:gd name="connsiteX100" fmla="*/ 3928786 w 11498038"/>
              <a:gd name="connsiteY100" fmla="*/ 4985391 h 5078313"/>
              <a:gd name="connsiteX101" fmla="*/ 3818563 w 11498038"/>
              <a:gd name="connsiteY101" fmla="*/ 5002114 h 5078313"/>
              <a:gd name="connsiteX102" fmla="*/ 3789067 w 11498038"/>
              <a:gd name="connsiteY102" fmla="*/ 4972617 h 5078313"/>
              <a:gd name="connsiteX103" fmla="*/ 3776408 w 11498038"/>
              <a:gd name="connsiteY103" fmla="*/ 4970181 h 5078313"/>
              <a:gd name="connsiteX104" fmla="*/ 3724949 w 11498038"/>
              <a:gd name="connsiteY104" fmla="*/ 4973856 h 5078313"/>
              <a:gd name="connsiteX105" fmla="*/ 3713957 w 11498038"/>
              <a:gd name="connsiteY105" fmla="*/ 4962413 h 5078313"/>
              <a:gd name="connsiteX106" fmla="*/ 3718467 w 11498038"/>
              <a:gd name="connsiteY106" fmla="*/ 4959583 h 5078313"/>
              <a:gd name="connsiteX107" fmla="*/ 3661247 w 11498038"/>
              <a:gd name="connsiteY107" fmla="*/ 4952953 h 5078313"/>
              <a:gd name="connsiteX108" fmla="*/ 3336783 w 11498038"/>
              <a:gd name="connsiteY108" fmla="*/ 5011946 h 5078313"/>
              <a:gd name="connsiteX109" fmla="*/ 3199131 w 11498038"/>
              <a:gd name="connsiteY109" fmla="*/ 4923456 h 5078313"/>
              <a:gd name="connsiteX110" fmla="*/ 3130305 w 11498038"/>
              <a:gd name="connsiteY110" fmla="*/ 4913624 h 5078313"/>
              <a:gd name="connsiteX111" fmla="*/ 3081144 w 11498038"/>
              <a:gd name="connsiteY111" fmla="*/ 4943120 h 5078313"/>
              <a:gd name="connsiteX112" fmla="*/ 3002486 w 11498038"/>
              <a:gd name="connsiteY112" fmla="*/ 4982449 h 5078313"/>
              <a:gd name="connsiteX113" fmla="*/ 2904163 w 11498038"/>
              <a:gd name="connsiteY113" fmla="*/ 5051275 h 5078313"/>
              <a:gd name="connsiteX114" fmla="*/ 2836277 w 11498038"/>
              <a:gd name="connsiteY114" fmla="*/ 5073480 h 5078313"/>
              <a:gd name="connsiteX115" fmla="*/ 2816585 w 11498038"/>
              <a:gd name="connsiteY115" fmla="*/ 5078313 h 5078313"/>
              <a:gd name="connsiteX116" fmla="*/ 2751267 w 11498038"/>
              <a:gd name="connsiteY116" fmla="*/ 5078313 h 5078313"/>
              <a:gd name="connsiteX117" fmla="*/ 2737246 w 11498038"/>
              <a:gd name="connsiteY117" fmla="*/ 5067009 h 5078313"/>
              <a:gd name="connsiteX118" fmla="*/ 2550202 w 11498038"/>
              <a:gd name="connsiteY118" fmla="*/ 4982449 h 5078313"/>
              <a:gd name="connsiteX119" fmla="*/ 2501041 w 11498038"/>
              <a:gd name="connsiteY119" fmla="*/ 4992282 h 5078313"/>
              <a:gd name="connsiteX120" fmla="*/ 2399078 w 11498038"/>
              <a:gd name="connsiteY120" fmla="*/ 5049779 h 5078313"/>
              <a:gd name="connsiteX121" fmla="*/ 2354141 w 11498038"/>
              <a:gd name="connsiteY121" fmla="*/ 5078313 h 5078313"/>
              <a:gd name="connsiteX122" fmla="*/ 2251603 w 11498038"/>
              <a:gd name="connsiteY122" fmla="*/ 5078313 h 5078313"/>
              <a:gd name="connsiteX123" fmla="*/ 2244689 w 11498038"/>
              <a:gd name="connsiteY123" fmla="*/ 5074128 h 5078313"/>
              <a:gd name="connsiteX124" fmla="*/ 2186409 w 11498038"/>
              <a:gd name="connsiteY124" fmla="*/ 5031611 h 5078313"/>
              <a:gd name="connsiteX125" fmla="*/ 2147080 w 11498038"/>
              <a:gd name="connsiteY125" fmla="*/ 4992282 h 5078313"/>
              <a:gd name="connsiteX126" fmla="*/ 2019260 w 11498038"/>
              <a:gd name="connsiteY126" fmla="*/ 4943120 h 5078313"/>
              <a:gd name="connsiteX127" fmla="*/ 1940602 w 11498038"/>
              <a:gd name="connsiteY127" fmla="*/ 5002114 h 5078313"/>
              <a:gd name="connsiteX128" fmla="*/ 1852112 w 11498038"/>
              <a:gd name="connsiteY128" fmla="*/ 5031611 h 5078313"/>
              <a:gd name="connsiteX129" fmla="*/ 1832447 w 11498038"/>
              <a:gd name="connsiteY129" fmla="*/ 5002114 h 5078313"/>
              <a:gd name="connsiteX130" fmla="*/ 1704628 w 11498038"/>
              <a:gd name="connsiteY130" fmla="*/ 4962785 h 5078313"/>
              <a:gd name="connsiteX131" fmla="*/ 1665299 w 11498038"/>
              <a:gd name="connsiteY131" fmla="*/ 4982449 h 5078313"/>
              <a:gd name="connsiteX132" fmla="*/ 1625970 w 11498038"/>
              <a:gd name="connsiteY132" fmla="*/ 5011946 h 5078313"/>
              <a:gd name="connsiteX133" fmla="*/ 1399828 w 11498038"/>
              <a:gd name="connsiteY133" fmla="*/ 5051275 h 5078313"/>
              <a:gd name="connsiteX134" fmla="*/ 1331002 w 11498038"/>
              <a:gd name="connsiteY134" fmla="*/ 5031611 h 5078313"/>
              <a:gd name="connsiteX135" fmla="*/ 1252344 w 11498038"/>
              <a:gd name="connsiteY135" fmla="*/ 4952953 h 5078313"/>
              <a:gd name="connsiteX136" fmla="*/ 1222847 w 11498038"/>
              <a:gd name="connsiteY136" fmla="*/ 4943120 h 5078313"/>
              <a:gd name="connsiteX137" fmla="*/ 1193351 w 11498038"/>
              <a:gd name="connsiteY137" fmla="*/ 4972617 h 5078313"/>
              <a:gd name="connsiteX138" fmla="*/ 1144189 w 11498038"/>
              <a:gd name="connsiteY138" fmla="*/ 5041443 h 5078313"/>
              <a:gd name="connsiteX139" fmla="*/ 1100793 w 11498038"/>
              <a:gd name="connsiteY139" fmla="*/ 5072076 h 5078313"/>
              <a:gd name="connsiteX140" fmla="*/ 1090876 w 11498038"/>
              <a:gd name="connsiteY140" fmla="*/ 5078313 h 5078313"/>
              <a:gd name="connsiteX141" fmla="*/ 874934 w 11498038"/>
              <a:gd name="connsiteY141" fmla="*/ 5078313 h 5078313"/>
              <a:gd name="connsiteX142" fmla="*/ 859927 w 11498038"/>
              <a:gd name="connsiteY142" fmla="*/ 5059179 h 5078313"/>
              <a:gd name="connsiteX143" fmla="*/ 839389 w 11498038"/>
              <a:gd name="connsiteY143" fmla="*/ 5031611 h 5078313"/>
              <a:gd name="connsiteX144" fmla="*/ 809892 w 11498038"/>
              <a:gd name="connsiteY144" fmla="*/ 5061107 h 5078313"/>
              <a:gd name="connsiteX145" fmla="*/ 792686 w 11498038"/>
              <a:gd name="connsiteY145" fmla="*/ 5078313 h 5078313"/>
              <a:gd name="connsiteX146" fmla="*/ 0 w 11498038"/>
              <a:gd name="connsiteY146" fmla="*/ 5078313 h 507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1498038" h="5078313">
                <a:moveTo>
                  <a:pt x="0" y="0"/>
                </a:moveTo>
                <a:lnTo>
                  <a:pt x="11498038" y="0"/>
                </a:lnTo>
                <a:lnTo>
                  <a:pt x="11498038" y="5078313"/>
                </a:lnTo>
                <a:lnTo>
                  <a:pt x="11432006" y="5078313"/>
                </a:lnTo>
                <a:lnTo>
                  <a:pt x="11359905" y="5051275"/>
                </a:lnTo>
                <a:cubicBezTo>
                  <a:pt x="11275028" y="5019446"/>
                  <a:pt x="11183323" y="5010060"/>
                  <a:pt x="11094434" y="4992282"/>
                </a:cubicBezTo>
                <a:cubicBezTo>
                  <a:pt x="11034273" y="4980250"/>
                  <a:pt x="11029555" y="4991163"/>
                  <a:pt x="10986280" y="4972617"/>
                </a:cubicBezTo>
                <a:cubicBezTo>
                  <a:pt x="10929946" y="4948474"/>
                  <a:pt x="10952481" y="4951263"/>
                  <a:pt x="10887957" y="4913624"/>
                </a:cubicBezTo>
                <a:lnTo>
                  <a:pt x="10856085" y="4897688"/>
                </a:lnTo>
                <a:lnTo>
                  <a:pt x="10823482" y="4909151"/>
                </a:lnTo>
                <a:cubicBezTo>
                  <a:pt x="10810198" y="4913659"/>
                  <a:pt x="10797033" y="4918434"/>
                  <a:pt x="10784510" y="4924695"/>
                </a:cubicBezTo>
                <a:cubicBezTo>
                  <a:pt x="10769853" y="4932023"/>
                  <a:pt x="10758816" y="4945101"/>
                  <a:pt x="10745181" y="4954191"/>
                </a:cubicBezTo>
                <a:cubicBezTo>
                  <a:pt x="10729280" y="4964792"/>
                  <a:pt x="10711921" y="4973087"/>
                  <a:pt x="10696020" y="4983688"/>
                </a:cubicBezTo>
                <a:cubicBezTo>
                  <a:pt x="10662584" y="5005979"/>
                  <a:pt x="10643807" y="5032850"/>
                  <a:pt x="10597697" y="5032850"/>
                </a:cubicBezTo>
                <a:cubicBezTo>
                  <a:pt x="10580048" y="5032850"/>
                  <a:pt x="10564923" y="5019740"/>
                  <a:pt x="10548536" y="5013185"/>
                </a:cubicBezTo>
                <a:cubicBezTo>
                  <a:pt x="10485186" y="5002627"/>
                  <a:pt x="10480832" y="5003977"/>
                  <a:pt x="10439121" y="4987519"/>
                </a:cubicBezTo>
                <a:lnTo>
                  <a:pt x="10400312" y="4971725"/>
                </a:lnTo>
                <a:lnTo>
                  <a:pt x="10347183" y="5041443"/>
                </a:lnTo>
                <a:cubicBezTo>
                  <a:pt x="10334073" y="5038166"/>
                  <a:pt x="10320507" y="5036356"/>
                  <a:pt x="10307854" y="5031611"/>
                </a:cubicBezTo>
                <a:cubicBezTo>
                  <a:pt x="10260684" y="5013922"/>
                  <a:pt x="10278521" y="5014222"/>
                  <a:pt x="10239028" y="4992282"/>
                </a:cubicBezTo>
                <a:cubicBezTo>
                  <a:pt x="10219809" y="4981605"/>
                  <a:pt x="10199699" y="4972617"/>
                  <a:pt x="10180034" y="4962785"/>
                </a:cubicBezTo>
                <a:cubicBezTo>
                  <a:pt x="10137428" y="4952953"/>
                  <a:pt x="10095941" y="4933288"/>
                  <a:pt x="10052215" y="4933288"/>
                </a:cubicBezTo>
                <a:cubicBezTo>
                  <a:pt x="10030230" y="4933288"/>
                  <a:pt x="10014153" y="4956057"/>
                  <a:pt x="9993222" y="4962785"/>
                </a:cubicBezTo>
                <a:cubicBezTo>
                  <a:pt x="9922070" y="4985655"/>
                  <a:pt x="9849015" y="5002114"/>
                  <a:pt x="9776912" y="5021778"/>
                </a:cubicBezTo>
                <a:cubicBezTo>
                  <a:pt x="9776912" y="5021778"/>
                  <a:pt x="9698022" y="5009933"/>
                  <a:pt x="9658925" y="5002114"/>
                </a:cubicBezTo>
                <a:cubicBezTo>
                  <a:pt x="9632424" y="4996814"/>
                  <a:pt x="9605906" y="4990995"/>
                  <a:pt x="9580267" y="4982449"/>
                </a:cubicBezTo>
                <a:cubicBezTo>
                  <a:pt x="9501502" y="4956194"/>
                  <a:pt x="9531691" y="4958822"/>
                  <a:pt x="9472112" y="4933288"/>
                </a:cubicBezTo>
                <a:cubicBezTo>
                  <a:pt x="9462586" y="4929205"/>
                  <a:pt x="9450577" y="4930091"/>
                  <a:pt x="9442615" y="4923456"/>
                </a:cubicBezTo>
                <a:cubicBezTo>
                  <a:pt x="9436321" y="4918211"/>
                  <a:pt x="9431404" y="4911656"/>
                  <a:pt x="9426833" y="4904774"/>
                </a:cubicBezTo>
                <a:lnTo>
                  <a:pt x="9420909" y="4895856"/>
                </a:lnTo>
                <a:lnTo>
                  <a:pt x="9400342" y="4884655"/>
                </a:lnTo>
                <a:lnTo>
                  <a:pt x="9385897" y="4878623"/>
                </a:lnTo>
                <a:lnTo>
                  <a:pt x="9373696" y="4876156"/>
                </a:lnTo>
                <a:cubicBezTo>
                  <a:pt x="9360555" y="4873499"/>
                  <a:pt x="9347445" y="4871860"/>
                  <a:pt x="9334460" y="4874295"/>
                </a:cubicBezTo>
                <a:cubicBezTo>
                  <a:pt x="9286740" y="4883243"/>
                  <a:pt x="9243107" y="4923780"/>
                  <a:pt x="9206641" y="4952953"/>
                </a:cubicBezTo>
                <a:cubicBezTo>
                  <a:pt x="9193531" y="4956230"/>
                  <a:pt x="9180503" y="4959854"/>
                  <a:pt x="9167312" y="4962785"/>
                </a:cubicBezTo>
                <a:cubicBezTo>
                  <a:pt x="9150998" y="4966410"/>
                  <a:pt x="9134158" y="4967815"/>
                  <a:pt x="9118151" y="4972617"/>
                </a:cubicBezTo>
                <a:cubicBezTo>
                  <a:pt x="9101246" y="4977689"/>
                  <a:pt x="9085611" y="4986346"/>
                  <a:pt x="9068989" y="4992282"/>
                </a:cubicBezTo>
                <a:cubicBezTo>
                  <a:pt x="9039708" y="5002739"/>
                  <a:pt x="9008309" y="5007873"/>
                  <a:pt x="8980499" y="5021778"/>
                </a:cubicBezTo>
                <a:cubicBezTo>
                  <a:pt x="8961729" y="5031163"/>
                  <a:pt x="8947725" y="5047997"/>
                  <a:pt x="8931338" y="5061107"/>
                </a:cubicBezTo>
                <a:cubicBezTo>
                  <a:pt x="8871952" y="5055169"/>
                  <a:pt x="8801867" y="5052090"/>
                  <a:pt x="8744525" y="5031611"/>
                </a:cubicBezTo>
                <a:cubicBezTo>
                  <a:pt x="8722439" y="5023723"/>
                  <a:pt x="8675385" y="4987821"/>
                  <a:pt x="8656034" y="4972617"/>
                </a:cubicBezTo>
                <a:lnTo>
                  <a:pt x="8557712" y="4893959"/>
                </a:lnTo>
                <a:cubicBezTo>
                  <a:pt x="8501584" y="4849056"/>
                  <a:pt x="8452835" y="4992282"/>
                  <a:pt x="8400396" y="5041443"/>
                </a:cubicBezTo>
                <a:cubicBezTo>
                  <a:pt x="8380731" y="5044720"/>
                  <a:pt x="8360571" y="5045798"/>
                  <a:pt x="8341402" y="5051275"/>
                </a:cubicBezTo>
                <a:cubicBezTo>
                  <a:pt x="8327940" y="5055122"/>
                  <a:pt x="8314916" y="5060282"/>
                  <a:pt x="8301938" y="5065588"/>
                </a:cubicBezTo>
                <a:lnTo>
                  <a:pt x="8269091" y="5078313"/>
                </a:lnTo>
                <a:lnTo>
                  <a:pt x="8053903" y="5078313"/>
                </a:lnTo>
                <a:lnTo>
                  <a:pt x="8039297" y="5063121"/>
                </a:lnTo>
                <a:cubicBezTo>
                  <a:pt x="8034592" y="5056233"/>
                  <a:pt x="8030626" y="5048673"/>
                  <a:pt x="8026770" y="5041443"/>
                </a:cubicBezTo>
                <a:lnTo>
                  <a:pt x="8000026" y="4982605"/>
                </a:lnTo>
                <a:lnTo>
                  <a:pt x="7992538" y="4984888"/>
                </a:lnTo>
                <a:cubicBezTo>
                  <a:pt x="7969467" y="4991043"/>
                  <a:pt x="7946265" y="4996798"/>
                  <a:pt x="7923323" y="5003353"/>
                </a:cubicBezTo>
                <a:cubicBezTo>
                  <a:pt x="7855982" y="4989884"/>
                  <a:pt x="7885979" y="5005337"/>
                  <a:pt x="7834833" y="4954191"/>
                </a:cubicBezTo>
                <a:cubicBezTo>
                  <a:pt x="7776711" y="4896069"/>
                  <a:pt x="7670962" y="4941082"/>
                  <a:pt x="7589026" y="4934527"/>
                </a:cubicBezTo>
                <a:cubicBezTo>
                  <a:pt x="7575916" y="4941082"/>
                  <a:pt x="7563472" y="4949182"/>
                  <a:pt x="7549697" y="4954191"/>
                </a:cubicBezTo>
                <a:cubicBezTo>
                  <a:pt x="7527274" y="4962345"/>
                  <a:pt x="7502896" y="4964679"/>
                  <a:pt x="7480872" y="4973856"/>
                </a:cubicBezTo>
                <a:cubicBezTo>
                  <a:pt x="7366032" y="5021707"/>
                  <a:pt x="7501241" y="4991765"/>
                  <a:pt x="7372717" y="5013185"/>
                </a:cubicBezTo>
                <a:cubicBezTo>
                  <a:pt x="7323556" y="5016462"/>
                  <a:pt x="7274503" y="5023017"/>
                  <a:pt x="7225233" y="5023017"/>
                </a:cubicBezTo>
                <a:cubicBezTo>
                  <a:pt x="7184674" y="5023017"/>
                  <a:pt x="7144888" y="5015849"/>
                  <a:pt x="7105638" y="5006120"/>
                </a:cubicBezTo>
                <a:lnTo>
                  <a:pt x="7091550" y="5002214"/>
                </a:lnTo>
                <a:lnTo>
                  <a:pt x="7046583" y="5006102"/>
                </a:lnTo>
                <a:cubicBezTo>
                  <a:pt x="6961046" y="5013056"/>
                  <a:pt x="7015591" y="5005800"/>
                  <a:pt x="6905892" y="5031611"/>
                </a:cubicBezTo>
                <a:cubicBezTo>
                  <a:pt x="6876479" y="5038532"/>
                  <a:pt x="6844957" y="5038875"/>
                  <a:pt x="6817402" y="5051275"/>
                </a:cubicBezTo>
                <a:lnTo>
                  <a:pt x="6761352" y="5078313"/>
                </a:lnTo>
                <a:lnTo>
                  <a:pt x="6490711" y="5078313"/>
                </a:lnTo>
                <a:lnTo>
                  <a:pt x="6473497" y="5060768"/>
                </a:lnTo>
                <a:cubicBezTo>
                  <a:pt x="6464552" y="5049846"/>
                  <a:pt x="6455533" y="5039036"/>
                  <a:pt x="6443776" y="5031611"/>
                </a:cubicBezTo>
                <a:cubicBezTo>
                  <a:pt x="6404101" y="5006553"/>
                  <a:pt x="6357273" y="4994864"/>
                  <a:pt x="6315957" y="4972617"/>
                </a:cubicBezTo>
                <a:lnTo>
                  <a:pt x="6295696" y="4960548"/>
                </a:lnTo>
                <a:lnTo>
                  <a:pt x="6276815" y="4963237"/>
                </a:lnTo>
                <a:cubicBezTo>
                  <a:pt x="6253251" y="4966711"/>
                  <a:pt x="6229556" y="4970447"/>
                  <a:pt x="6212510" y="4973856"/>
                </a:cubicBezTo>
                <a:cubicBezTo>
                  <a:pt x="6182881" y="4979782"/>
                  <a:pt x="6153825" y="4988553"/>
                  <a:pt x="6124020" y="4993520"/>
                </a:cubicBezTo>
                <a:cubicBezTo>
                  <a:pt x="6055442" y="5004950"/>
                  <a:pt x="5986369" y="5013185"/>
                  <a:pt x="5917543" y="5023017"/>
                </a:cubicBezTo>
                <a:lnTo>
                  <a:pt x="5878324" y="5007330"/>
                </a:lnTo>
                <a:lnTo>
                  <a:pt x="5863673" y="5011946"/>
                </a:lnTo>
                <a:cubicBezTo>
                  <a:pt x="5804255" y="5043403"/>
                  <a:pt x="5775836" y="5061159"/>
                  <a:pt x="5764003" y="5070975"/>
                </a:cubicBezTo>
                <a:lnTo>
                  <a:pt x="5758503" y="5078313"/>
                </a:lnTo>
                <a:lnTo>
                  <a:pt x="5673281" y="5078313"/>
                </a:lnTo>
                <a:lnTo>
                  <a:pt x="5670173" y="5075392"/>
                </a:lnTo>
                <a:cubicBezTo>
                  <a:pt x="5661126" y="5068539"/>
                  <a:pt x="5645461" y="5057999"/>
                  <a:pt x="5617867" y="5041443"/>
                </a:cubicBezTo>
                <a:cubicBezTo>
                  <a:pt x="5543644" y="4996909"/>
                  <a:pt x="5552981" y="5004409"/>
                  <a:pt x="5480215" y="4992282"/>
                </a:cubicBezTo>
                <a:cubicBezTo>
                  <a:pt x="5410917" y="5020001"/>
                  <a:pt x="5423986" y="5011452"/>
                  <a:pt x="5363575" y="5057453"/>
                </a:cubicBezTo>
                <a:lnTo>
                  <a:pt x="5335984" y="5078313"/>
                </a:lnTo>
                <a:lnTo>
                  <a:pt x="5066064" y="5078313"/>
                </a:lnTo>
                <a:lnTo>
                  <a:pt x="5036949" y="5045864"/>
                </a:lnTo>
                <a:cubicBezTo>
                  <a:pt x="5005928" y="5007796"/>
                  <a:pt x="4993423" y="4987334"/>
                  <a:pt x="4919776" y="4962785"/>
                </a:cubicBezTo>
                <a:cubicBezTo>
                  <a:pt x="4909944" y="4959508"/>
                  <a:pt x="4900112" y="4969340"/>
                  <a:pt x="4890280" y="4972617"/>
                </a:cubicBezTo>
                <a:cubicBezTo>
                  <a:pt x="4867338" y="4975894"/>
                  <a:pt x="4843937" y="4976828"/>
                  <a:pt x="4821454" y="4982449"/>
                </a:cubicBezTo>
                <a:cubicBezTo>
                  <a:pt x="4784869" y="4991595"/>
                  <a:pt x="4766333" y="5007477"/>
                  <a:pt x="4732963" y="5021778"/>
                </a:cubicBezTo>
                <a:cubicBezTo>
                  <a:pt x="4700518" y="5035683"/>
                  <a:pt x="4666485" y="5045877"/>
                  <a:pt x="4634641" y="5061107"/>
                </a:cubicBezTo>
                <a:lnTo>
                  <a:pt x="4605469" y="5078313"/>
                </a:lnTo>
                <a:lnTo>
                  <a:pt x="4321930" y="5078313"/>
                </a:lnTo>
                <a:lnTo>
                  <a:pt x="4310547" y="5063505"/>
                </a:lnTo>
                <a:cubicBezTo>
                  <a:pt x="4290409" y="5039201"/>
                  <a:pt x="4268510" y="5015737"/>
                  <a:pt x="4241351" y="4992282"/>
                </a:cubicBezTo>
                <a:cubicBezTo>
                  <a:pt x="4205578" y="4961387"/>
                  <a:pt x="4162692" y="4939843"/>
                  <a:pt x="4123363" y="4913624"/>
                </a:cubicBezTo>
                <a:cubicBezTo>
                  <a:pt x="4070516" y="4940047"/>
                  <a:pt x="4040219" y="4956049"/>
                  <a:pt x="4000182" y="4968506"/>
                </a:cubicBezTo>
                <a:lnTo>
                  <a:pt x="3970755" y="4975465"/>
                </a:lnTo>
                <a:lnTo>
                  <a:pt x="3970755" y="5003353"/>
                </a:lnTo>
                <a:lnTo>
                  <a:pt x="3962750" y="4977359"/>
                </a:lnTo>
                <a:lnTo>
                  <a:pt x="3928786" y="4985391"/>
                </a:lnTo>
                <a:cubicBezTo>
                  <a:pt x="3899862" y="4990706"/>
                  <a:pt x="3864466" y="4995994"/>
                  <a:pt x="3818563" y="5002114"/>
                </a:cubicBezTo>
                <a:cubicBezTo>
                  <a:pt x="3804780" y="5003952"/>
                  <a:pt x="3802339" y="4976764"/>
                  <a:pt x="3789067" y="4972617"/>
                </a:cubicBezTo>
                <a:lnTo>
                  <a:pt x="3776408" y="4970181"/>
                </a:lnTo>
                <a:lnTo>
                  <a:pt x="3724949" y="4973856"/>
                </a:lnTo>
                <a:cubicBezTo>
                  <a:pt x="3706583" y="4975168"/>
                  <a:pt x="3704992" y="4970573"/>
                  <a:pt x="3713957" y="4962413"/>
                </a:cubicBezTo>
                <a:lnTo>
                  <a:pt x="3718467" y="4959583"/>
                </a:lnTo>
                <a:lnTo>
                  <a:pt x="3661247" y="4952953"/>
                </a:lnTo>
                <a:cubicBezTo>
                  <a:pt x="3492902" y="4971658"/>
                  <a:pt x="3601811" y="4956732"/>
                  <a:pt x="3336783" y="5011946"/>
                </a:cubicBezTo>
                <a:cubicBezTo>
                  <a:pt x="3289500" y="4974119"/>
                  <a:pt x="3260581" y="4946499"/>
                  <a:pt x="3199131" y="4923456"/>
                </a:cubicBezTo>
                <a:cubicBezTo>
                  <a:pt x="3177432" y="4915319"/>
                  <a:pt x="3153247" y="4916901"/>
                  <a:pt x="3130305" y="4913624"/>
                </a:cubicBezTo>
                <a:cubicBezTo>
                  <a:pt x="3113918" y="4923456"/>
                  <a:pt x="3097970" y="4934060"/>
                  <a:pt x="3081144" y="4943120"/>
                </a:cubicBezTo>
                <a:cubicBezTo>
                  <a:pt x="3055334" y="4957018"/>
                  <a:pt x="3027499" y="4967163"/>
                  <a:pt x="3002486" y="4982449"/>
                </a:cubicBezTo>
                <a:cubicBezTo>
                  <a:pt x="2968349" y="5003310"/>
                  <a:pt x="2940531" y="5034606"/>
                  <a:pt x="2904163" y="5051275"/>
                </a:cubicBezTo>
                <a:cubicBezTo>
                  <a:pt x="2882473" y="5061217"/>
                  <a:pt x="2859532" y="5067771"/>
                  <a:pt x="2836277" y="5073480"/>
                </a:cubicBezTo>
                <a:lnTo>
                  <a:pt x="2816585" y="5078313"/>
                </a:lnTo>
                <a:lnTo>
                  <a:pt x="2751267" y="5078313"/>
                </a:lnTo>
                <a:lnTo>
                  <a:pt x="2737246" y="5067009"/>
                </a:lnTo>
                <a:cubicBezTo>
                  <a:pt x="2682961" y="5023129"/>
                  <a:pt x="2713437" y="5049663"/>
                  <a:pt x="2550202" y="4982449"/>
                </a:cubicBezTo>
                <a:cubicBezTo>
                  <a:pt x="2533815" y="4985727"/>
                  <a:pt x="2516401" y="4985699"/>
                  <a:pt x="2501041" y="4992282"/>
                </a:cubicBezTo>
                <a:cubicBezTo>
                  <a:pt x="2476570" y="5002770"/>
                  <a:pt x="2437217" y="5026025"/>
                  <a:pt x="2399078" y="5049779"/>
                </a:cubicBezTo>
                <a:lnTo>
                  <a:pt x="2354141" y="5078313"/>
                </a:lnTo>
                <a:lnTo>
                  <a:pt x="2251603" y="5078313"/>
                </a:lnTo>
                <a:lnTo>
                  <a:pt x="2244689" y="5074128"/>
                </a:lnTo>
                <a:cubicBezTo>
                  <a:pt x="2226480" y="5062442"/>
                  <a:pt x="2208509" y="5049693"/>
                  <a:pt x="2186409" y="5031611"/>
                </a:cubicBezTo>
                <a:cubicBezTo>
                  <a:pt x="2172060" y="5019871"/>
                  <a:pt x="2160937" y="5004599"/>
                  <a:pt x="2147080" y="4992282"/>
                </a:cubicBezTo>
                <a:cubicBezTo>
                  <a:pt x="2111222" y="4960409"/>
                  <a:pt x="2076011" y="4925385"/>
                  <a:pt x="2019260" y="4943120"/>
                </a:cubicBezTo>
                <a:cubicBezTo>
                  <a:pt x="1987978" y="4952896"/>
                  <a:pt x="1966821" y="4982449"/>
                  <a:pt x="1940602" y="5002114"/>
                </a:cubicBezTo>
                <a:cubicBezTo>
                  <a:pt x="1911105" y="5011946"/>
                  <a:pt x="1883204" y="5031611"/>
                  <a:pt x="1852112" y="5031611"/>
                </a:cubicBezTo>
                <a:cubicBezTo>
                  <a:pt x="1840295" y="5031611"/>
                  <a:pt x="1843155" y="5007111"/>
                  <a:pt x="1832447" y="5002114"/>
                </a:cubicBezTo>
                <a:cubicBezTo>
                  <a:pt x="1792052" y="4983263"/>
                  <a:pt x="1747234" y="4975895"/>
                  <a:pt x="1704628" y="4962785"/>
                </a:cubicBezTo>
                <a:cubicBezTo>
                  <a:pt x="1691518" y="4969340"/>
                  <a:pt x="1677728" y="4974681"/>
                  <a:pt x="1665299" y="4982449"/>
                </a:cubicBezTo>
                <a:cubicBezTo>
                  <a:pt x="1651403" y="4991134"/>
                  <a:pt x="1641833" y="5007833"/>
                  <a:pt x="1625970" y="5011946"/>
                </a:cubicBezTo>
                <a:cubicBezTo>
                  <a:pt x="1551906" y="5031148"/>
                  <a:pt x="1475209" y="5038165"/>
                  <a:pt x="1399828" y="5051275"/>
                </a:cubicBezTo>
                <a:cubicBezTo>
                  <a:pt x="1376886" y="5044720"/>
                  <a:pt x="1352343" y="5042281"/>
                  <a:pt x="1331002" y="5031611"/>
                </a:cubicBezTo>
                <a:cubicBezTo>
                  <a:pt x="1243963" y="4988092"/>
                  <a:pt x="1314019" y="5004349"/>
                  <a:pt x="1252344" y="4952953"/>
                </a:cubicBezTo>
                <a:cubicBezTo>
                  <a:pt x="1244382" y="4946318"/>
                  <a:pt x="1232679" y="4946398"/>
                  <a:pt x="1222847" y="4943120"/>
                </a:cubicBezTo>
                <a:cubicBezTo>
                  <a:pt x="1213015" y="4952952"/>
                  <a:pt x="1202253" y="4961935"/>
                  <a:pt x="1193351" y="4972617"/>
                </a:cubicBezTo>
                <a:cubicBezTo>
                  <a:pt x="1177049" y="4992180"/>
                  <a:pt x="1163508" y="5025344"/>
                  <a:pt x="1144189" y="5041443"/>
                </a:cubicBezTo>
                <a:cubicBezTo>
                  <a:pt x="1130572" y="5052791"/>
                  <a:pt x="1115824" y="5062623"/>
                  <a:pt x="1100793" y="5072076"/>
                </a:cubicBezTo>
                <a:lnTo>
                  <a:pt x="1090876" y="5078313"/>
                </a:lnTo>
                <a:lnTo>
                  <a:pt x="874934" y="5078313"/>
                </a:lnTo>
                <a:lnTo>
                  <a:pt x="859927" y="5059179"/>
                </a:lnTo>
                <a:cubicBezTo>
                  <a:pt x="851559" y="5048079"/>
                  <a:pt x="844356" y="5038233"/>
                  <a:pt x="839389" y="5031611"/>
                </a:cubicBezTo>
                <a:lnTo>
                  <a:pt x="809892" y="5061107"/>
                </a:lnTo>
                <a:lnTo>
                  <a:pt x="792686" y="5078313"/>
                </a:lnTo>
                <a:lnTo>
                  <a:pt x="0" y="50783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175" cap="rnd">
            <a:noFill/>
            <a:prstDash val="sysDash"/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98038"/>
                      <a:gd name="connsiteY0" fmla="*/ 0 h 5078313"/>
                      <a:gd name="connsiteX1" fmla="*/ 229961 w 11498038"/>
                      <a:gd name="connsiteY1" fmla="*/ 0 h 5078313"/>
                      <a:gd name="connsiteX2" fmla="*/ 919843 w 11498038"/>
                      <a:gd name="connsiteY2" fmla="*/ 0 h 5078313"/>
                      <a:gd name="connsiteX3" fmla="*/ 1149804 w 11498038"/>
                      <a:gd name="connsiteY3" fmla="*/ 0 h 5078313"/>
                      <a:gd name="connsiteX4" fmla="*/ 1724706 w 11498038"/>
                      <a:gd name="connsiteY4" fmla="*/ 0 h 5078313"/>
                      <a:gd name="connsiteX5" fmla="*/ 2529568 w 11498038"/>
                      <a:gd name="connsiteY5" fmla="*/ 0 h 5078313"/>
                      <a:gd name="connsiteX6" fmla="*/ 3334431 w 11498038"/>
                      <a:gd name="connsiteY6" fmla="*/ 0 h 5078313"/>
                      <a:gd name="connsiteX7" fmla="*/ 4024313 w 11498038"/>
                      <a:gd name="connsiteY7" fmla="*/ 0 h 5078313"/>
                      <a:gd name="connsiteX8" fmla="*/ 4484235 w 11498038"/>
                      <a:gd name="connsiteY8" fmla="*/ 0 h 5078313"/>
                      <a:gd name="connsiteX9" fmla="*/ 4714196 w 11498038"/>
                      <a:gd name="connsiteY9" fmla="*/ 0 h 5078313"/>
                      <a:gd name="connsiteX10" fmla="*/ 5174117 w 11498038"/>
                      <a:gd name="connsiteY10" fmla="*/ 0 h 5078313"/>
                      <a:gd name="connsiteX11" fmla="*/ 5863999 w 11498038"/>
                      <a:gd name="connsiteY11" fmla="*/ 0 h 5078313"/>
                      <a:gd name="connsiteX12" fmla="*/ 6668862 w 11498038"/>
                      <a:gd name="connsiteY12" fmla="*/ 0 h 5078313"/>
                      <a:gd name="connsiteX13" fmla="*/ 6898823 w 11498038"/>
                      <a:gd name="connsiteY13" fmla="*/ 0 h 5078313"/>
                      <a:gd name="connsiteX14" fmla="*/ 7128784 w 11498038"/>
                      <a:gd name="connsiteY14" fmla="*/ 0 h 5078313"/>
                      <a:gd name="connsiteX15" fmla="*/ 7933646 w 11498038"/>
                      <a:gd name="connsiteY15" fmla="*/ 0 h 5078313"/>
                      <a:gd name="connsiteX16" fmla="*/ 8163607 w 11498038"/>
                      <a:gd name="connsiteY16" fmla="*/ 0 h 5078313"/>
                      <a:gd name="connsiteX17" fmla="*/ 8738509 w 11498038"/>
                      <a:gd name="connsiteY17" fmla="*/ 0 h 5078313"/>
                      <a:gd name="connsiteX18" fmla="*/ 9083450 w 11498038"/>
                      <a:gd name="connsiteY18" fmla="*/ 0 h 5078313"/>
                      <a:gd name="connsiteX19" fmla="*/ 9428391 w 11498038"/>
                      <a:gd name="connsiteY19" fmla="*/ 0 h 5078313"/>
                      <a:gd name="connsiteX20" fmla="*/ 9773332 w 11498038"/>
                      <a:gd name="connsiteY20" fmla="*/ 0 h 5078313"/>
                      <a:gd name="connsiteX21" fmla="*/ 10118273 w 11498038"/>
                      <a:gd name="connsiteY21" fmla="*/ 0 h 5078313"/>
                      <a:gd name="connsiteX22" fmla="*/ 10578195 w 11498038"/>
                      <a:gd name="connsiteY22" fmla="*/ 0 h 5078313"/>
                      <a:gd name="connsiteX23" fmla="*/ 10923136 w 11498038"/>
                      <a:gd name="connsiteY23" fmla="*/ 0 h 5078313"/>
                      <a:gd name="connsiteX24" fmla="*/ 11498038 w 11498038"/>
                      <a:gd name="connsiteY24" fmla="*/ 0 h 5078313"/>
                      <a:gd name="connsiteX25" fmla="*/ 11498038 w 11498038"/>
                      <a:gd name="connsiteY25" fmla="*/ 615040 h 5078313"/>
                      <a:gd name="connsiteX26" fmla="*/ 11498038 w 11498038"/>
                      <a:gd name="connsiteY26" fmla="*/ 1128514 h 5078313"/>
                      <a:gd name="connsiteX27" fmla="*/ 11498038 w 11498038"/>
                      <a:gd name="connsiteY27" fmla="*/ 1540422 h 5078313"/>
                      <a:gd name="connsiteX28" fmla="*/ 11498038 w 11498038"/>
                      <a:gd name="connsiteY28" fmla="*/ 2206245 h 5078313"/>
                      <a:gd name="connsiteX29" fmla="*/ 11498038 w 11498038"/>
                      <a:gd name="connsiteY29" fmla="*/ 2872068 h 5078313"/>
                      <a:gd name="connsiteX30" fmla="*/ 11498038 w 11498038"/>
                      <a:gd name="connsiteY30" fmla="*/ 3283976 h 5078313"/>
                      <a:gd name="connsiteX31" fmla="*/ 11498038 w 11498038"/>
                      <a:gd name="connsiteY31" fmla="*/ 3746666 h 5078313"/>
                      <a:gd name="connsiteX32" fmla="*/ 11498038 w 11498038"/>
                      <a:gd name="connsiteY32" fmla="*/ 4310923 h 5078313"/>
                      <a:gd name="connsiteX33" fmla="*/ 11498038 w 11498038"/>
                      <a:gd name="connsiteY33" fmla="*/ 5078313 h 5078313"/>
                      <a:gd name="connsiteX34" fmla="*/ 11038116 w 11498038"/>
                      <a:gd name="connsiteY34" fmla="*/ 5078313 h 5078313"/>
                      <a:gd name="connsiteX35" fmla="*/ 10463215 w 11498038"/>
                      <a:gd name="connsiteY35" fmla="*/ 5078313 h 5078313"/>
                      <a:gd name="connsiteX36" fmla="*/ 9888313 w 11498038"/>
                      <a:gd name="connsiteY36" fmla="*/ 5078313 h 5078313"/>
                      <a:gd name="connsiteX37" fmla="*/ 9198430 w 11498038"/>
                      <a:gd name="connsiteY37" fmla="*/ 5078313 h 5078313"/>
                      <a:gd name="connsiteX38" fmla="*/ 8853489 w 11498038"/>
                      <a:gd name="connsiteY38" fmla="*/ 5078313 h 5078313"/>
                      <a:gd name="connsiteX39" fmla="*/ 8508548 w 11498038"/>
                      <a:gd name="connsiteY39" fmla="*/ 5078313 h 5078313"/>
                      <a:gd name="connsiteX40" fmla="*/ 7703685 w 11498038"/>
                      <a:gd name="connsiteY40" fmla="*/ 5078313 h 5078313"/>
                      <a:gd name="connsiteX41" fmla="*/ 6898823 w 11498038"/>
                      <a:gd name="connsiteY41" fmla="*/ 5078313 h 5078313"/>
                      <a:gd name="connsiteX42" fmla="*/ 6323921 w 11498038"/>
                      <a:gd name="connsiteY42" fmla="*/ 5078313 h 5078313"/>
                      <a:gd name="connsiteX43" fmla="*/ 6093960 w 11498038"/>
                      <a:gd name="connsiteY43" fmla="*/ 5078313 h 5078313"/>
                      <a:gd name="connsiteX44" fmla="*/ 5863999 w 11498038"/>
                      <a:gd name="connsiteY44" fmla="*/ 5078313 h 5078313"/>
                      <a:gd name="connsiteX45" fmla="*/ 5059137 w 11498038"/>
                      <a:gd name="connsiteY45" fmla="*/ 5078313 h 5078313"/>
                      <a:gd name="connsiteX46" fmla="*/ 4599215 w 11498038"/>
                      <a:gd name="connsiteY46" fmla="*/ 5078313 h 5078313"/>
                      <a:gd name="connsiteX47" fmla="*/ 3794353 w 11498038"/>
                      <a:gd name="connsiteY47" fmla="*/ 5078313 h 5078313"/>
                      <a:gd name="connsiteX48" fmla="*/ 3219451 w 11498038"/>
                      <a:gd name="connsiteY48" fmla="*/ 5078313 h 5078313"/>
                      <a:gd name="connsiteX49" fmla="*/ 2989490 w 11498038"/>
                      <a:gd name="connsiteY49" fmla="*/ 5078313 h 5078313"/>
                      <a:gd name="connsiteX50" fmla="*/ 2644549 w 11498038"/>
                      <a:gd name="connsiteY50" fmla="*/ 5078313 h 5078313"/>
                      <a:gd name="connsiteX51" fmla="*/ 2184627 w 11498038"/>
                      <a:gd name="connsiteY51" fmla="*/ 5078313 h 5078313"/>
                      <a:gd name="connsiteX52" fmla="*/ 1494745 w 11498038"/>
                      <a:gd name="connsiteY52" fmla="*/ 5078313 h 5078313"/>
                      <a:gd name="connsiteX53" fmla="*/ 804863 w 11498038"/>
                      <a:gd name="connsiteY53" fmla="*/ 5078313 h 5078313"/>
                      <a:gd name="connsiteX54" fmla="*/ 0 w 11498038"/>
                      <a:gd name="connsiteY54" fmla="*/ 5078313 h 5078313"/>
                      <a:gd name="connsiteX55" fmla="*/ 0 w 11498038"/>
                      <a:gd name="connsiteY55" fmla="*/ 4564839 h 5078313"/>
                      <a:gd name="connsiteX56" fmla="*/ 0 w 11498038"/>
                      <a:gd name="connsiteY56" fmla="*/ 3899016 h 5078313"/>
                      <a:gd name="connsiteX57" fmla="*/ 0 w 11498038"/>
                      <a:gd name="connsiteY57" fmla="*/ 3487108 h 5078313"/>
                      <a:gd name="connsiteX58" fmla="*/ 0 w 11498038"/>
                      <a:gd name="connsiteY58" fmla="*/ 2922851 h 5078313"/>
                      <a:gd name="connsiteX59" fmla="*/ 0 w 11498038"/>
                      <a:gd name="connsiteY59" fmla="*/ 2257028 h 5078313"/>
                      <a:gd name="connsiteX60" fmla="*/ 0 w 11498038"/>
                      <a:gd name="connsiteY60" fmla="*/ 1591205 h 5078313"/>
                      <a:gd name="connsiteX61" fmla="*/ 0 w 11498038"/>
                      <a:gd name="connsiteY61" fmla="*/ 976165 h 5078313"/>
                      <a:gd name="connsiteX62" fmla="*/ 0 w 11498038"/>
                      <a:gd name="connsiteY62" fmla="*/ 0 h 5078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98038" h="5078313" fill="none" extrusionOk="0">
                        <a:moveTo>
                          <a:pt x="0" y="0"/>
                        </a:moveTo>
                        <a:cubicBezTo>
                          <a:pt x="102742" y="-17193"/>
                          <a:pt x="141271" y="12166"/>
                          <a:pt x="229961" y="0"/>
                        </a:cubicBezTo>
                        <a:cubicBezTo>
                          <a:pt x="318651" y="-12166"/>
                          <a:pt x="624292" y="44830"/>
                          <a:pt x="919843" y="0"/>
                        </a:cubicBezTo>
                        <a:cubicBezTo>
                          <a:pt x="1215394" y="-44830"/>
                          <a:pt x="1068012" y="23994"/>
                          <a:pt x="1149804" y="0"/>
                        </a:cubicBezTo>
                        <a:cubicBezTo>
                          <a:pt x="1231596" y="-23994"/>
                          <a:pt x="1538532" y="4906"/>
                          <a:pt x="1724706" y="0"/>
                        </a:cubicBezTo>
                        <a:cubicBezTo>
                          <a:pt x="1910880" y="-4906"/>
                          <a:pt x="2130313" y="22688"/>
                          <a:pt x="2529568" y="0"/>
                        </a:cubicBezTo>
                        <a:cubicBezTo>
                          <a:pt x="2928823" y="-22688"/>
                          <a:pt x="3054218" y="59387"/>
                          <a:pt x="3334431" y="0"/>
                        </a:cubicBezTo>
                        <a:cubicBezTo>
                          <a:pt x="3614644" y="-59387"/>
                          <a:pt x="3863196" y="73756"/>
                          <a:pt x="4024313" y="0"/>
                        </a:cubicBezTo>
                        <a:cubicBezTo>
                          <a:pt x="4185430" y="-73756"/>
                          <a:pt x="4256576" y="50798"/>
                          <a:pt x="4484235" y="0"/>
                        </a:cubicBezTo>
                        <a:cubicBezTo>
                          <a:pt x="4711894" y="-50798"/>
                          <a:pt x="4605719" y="18806"/>
                          <a:pt x="4714196" y="0"/>
                        </a:cubicBezTo>
                        <a:cubicBezTo>
                          <a:pt x="4822673" y="-18806"/>
                          <a:pt x="5046072" y="40875"/>
                          <a:pt x="5174117" y="0"/>
                        </a:cubicBezTo>
                        <a:cubicBezTo>
                          <a:pt x="5302162" y="-40875"/>
                          <a:pt x="5683818" y="64922"/>
                          <a:pt x="5863999" y="0"/>
                        </a:cubicBezTo>
                        <a:cubicBezTo>
                          <a:pt x="6044180" y="-64922"/>
                          <a:pt x="6356599" y="70388"/>
                          <a:pt x="6668862" y="0"/>
                        </a:cubicBezTo>
                        <a:cubicBezTo>
                          <a:pt x="6981125" y="-70388"/>
                          <a:pt x="6822953" y="16855"/>
                          <a:pt x="6898823" y="0"/>
                        </a:cubicBezTo>
                        <a:cubicBezTo>
                          <a:pt x="6974693" y="-16855"/>
                          <a:pt x="7051284" y="12453"/>
                          <a:pt x="7128784" y="0"/>
                        </a:cubicBezTo>
                        <a:cubicBezTo>
                          <a:pt x="7206284" y="-12453"/>
                          <a:pt x="7539850" y="24659"/>
                          <a:pt x="7933646" y="0"/>
                        </a:cubicBezTo>
                        <a:cubicBezTo>
                          <a:pt x="8327442" y="-24659"/>
                          <a:pt x="8050934" y="15177"/>
                          <a:pt x="8163607" y="0"/>
                        </a:cubicBezTo>
                        <a:cubicBezTo>
                          <a:pt x="8276280" y="-15177"/>
                          <a:pt x="8552437" y="18823"/>
                          <a:pt x="8738509" y="0"/>
                        </a:cubicBezTo>
                        <a:cubicBezTo>
                          <a:pt x="8924581" y="-18823"/>
                          <a:pt x="8929274" y="16909"/>
                          <a:pt x="9083450" y="0"/>
                        </a:cubicBezTo>
                        <a:cubicBezTo>
                          <a:pt x="9237626" y="-16909"/>
                          <a:pt x="9279150" y="23994"/>
                          <a:pt x="9428391" y="0"/>
                        </a:cubicBezTo>
                        <a:cubicBezTo>
                          <a:pt x="9577632" y="-23994"/>
                          <a:pt x="9703633" y="15814"/>
                          <a:pt x="9773332" y="0"/>
                        </a:cubicBezTo>
                        <a:cubicBezTo>
                          <a:pt x="9843031" y="-15814"/>
                          <a:pt x="9986741" y="34250"/>
                          <a:pt x="10118273" y="0"/>
                        </a:cubicBezTo>
                        <a:cubicBezTo>
                          <a:pt x="10249805" y="-34250"/>
                          <a:pt x="10418805" y="48135"/>
                          <a:pt x="10578195" y="0"/>
                        </a:cubicBezTo>
                        <a:cubicBezTo>
                          <a:pt x="10737585" y="-48135"/>
                          <a:pt x="10789981" y="27020"/>
                          <a:pt x="10923136" y="0"/>
                        </a:cubicBezTo>
                        <a:cubicBezTo>
                          <a:pt x="11056291" y="-27020"/>
                          <a:pt x="11356667" y="34156"/>
                          <a:pt x="11498038" y="0"/>
                        </a:cubicBezTo>
                        <a:cubicBezTo>
                          <a:pt x="11550981" y="196302"/>
                          <a:pt x="11450055" y="359514"/>
                          <a:pt x="11498038" y="615040"/>
                        </a:cubicBezTo>
                        <a:cubicBezTo>
                          <a:pt x="11546021" y="870566"/>
                          <a:pt x="11442034" y="925959"/>
                          <a:pt x="11498038" y="1128514"/>
                        </a:cubicBezTo>
                        <a:cubicBezTo>
                          <a:pt x="11554042" y="1331069"/>
                          <a:pt x="11492170" y="1347954"/>
                          <a:pt x="11498038" y="1540422"/>
                        </a:cubicBezTo>
                        <a:cubicBezTo>
                          <a:pt x="11503906" y="1732890"/>
                          <a:pt x="11455845" y="2066957"/>
                          <a:pt x="11498038" y="2206245"/>
                        </a:cubicBezTo>
                        <a:cubicBezTo>
                          <a:pt x="11540231" y="2345533"/>
                          <a:pt x="11470075" y="2540271"/>
                          <a:pt x="11498038" y="2872068"/>
                        </a:cubicBezTo>
                        <a:cubicBezTo>
                          <a:pt x="11526001" y="3203865"/>
                          <a:pt x="11496650" y="3185307"/>
                          <a:pt x="11498038" y="3283976"/>
                        </a:cubicBezTo>
                        <a:cubicBezTo>
                          <a:pt x="11499426" y="3382645"/>
                          <a:pt x="11464602" y="3531947"/>
                          <a:pt x="11498038" y="3746666"/>
                        </a:cubicBezTo>
                        <a:cubicBezTo>
                          <a:pt x="11531474" y="3961385"/>
                          <a:pt x="11461446" y="4098128"/>
                          <a:pt x="11498038" y="4310923"/>
                        </a:cubicBezTo>
                        <a:cubicBezTo>
                          <a:pt x="11534630" y="4523718"/>
                          <a:pt x="11433371" y="4865336"/>
                          <a:pt x="11498038" y="5078313"/>
                        </a:cubicBezTo>
                        <a:cubicBezTo>
                          <a:pt x="11288676" y="5099441"/>
                          <a:pt x="11196079" y="5068376"/>
                          <a:pt x="11038116" y="5078313"/>
                        </a:cubicBezTo>
                        <a:cubicBezTo>
                          <a:pt x="10880153" y="5088250"/>
                          <a:pt x="10650999" y="5061642"/>
                          <a:pt x="10463215" y="5078313"/>
                        </a:cubicBezTo>
                        <a:cubicBezTo>
                          <a:pt x="10275431" y="5094984"/>
                          <a:pt x="10128206" y="5022776"/>
                          <a:pt x="9888313" y="5078313"/>
                        </a:cubicBezTo>
                        <a:cubicBezTo>
                          <a:pt x="9648420" y="5133850"/>
                          <a:pt x="9456347" y="5042528"/>
                          <a:pt x="9198430" y="5078313"/>
                        </a:cubicBezTo>
                        <a:cubicBezTo>
                          <a:pt x="8940513" y="5114098"/>
                          <a:pt x="9009267" y="5076269"/>
                          <a:pt x="8853489" y="5078313"/>
                        </a:cubicBezTo>
                        <a:cubicBezTo>
                          <a:pt x="8697711" y="5080357"/>
                          <a:pt x="8654562" y="5074122"/>
                          <a:pt x="8508548" y="5078313"/>
                        </a:cubicBezTo>
                        <a:cubicBezTo>
                          <a:pt x="8362534" y="5082504"/>
                          <a:pt x="8036858" y="4991377"/>
                          <a:pt x="7703685" y="5078313"/>
                        </a:cubicBezTo>
                        <a:cubicBezTo>
                          <a:pt x="7370512" y="5165249"/>
                          <a:pt x="7075517" y="5053629"/>
                          <a:pt x="6898823" y="5078313"/>
                        </a:cubicBezTo>
                        <a:cubicBezTo>
                          <a:pt x="6722129" y="5102997"/>
                          <a:pt x="6538816" y="5057193"/>
                          <a:pt x="6323921" y="5078313"/>
                        </a:cubicBezTo>
                        <a:cubicBezTo>
                          <a:pt x="6109026" y="5099433"/>
                          <a:pt x="6197856" y="5067033"/>
                          <a:pt x="6093960" y="5078313"/>
                        </a:cubicBezTo>
                        <a:cubicBezTo>
                          <a:pt x="5990064" y="5089593"/>
                          <a:pt x="5967780" y="5070338"/>
                          <a:pt x="5863999" y="5078313"/>
                        </a:cubicBezTo>
                        <a:cubicBezTo>
                          <a:pt x="5760218" y="5086288"/>
                          <a:pt x="5425920" y="4993294"/>
                          <a:pt x="5059137" y="5078313"/>
                        </a:cubicBezTo>
                        <a:cubicBezTo>
                          <a:pt x="4692354" y="5163332"/>
                          <a:pt x="4828039" y="5047777"/>
                          <a:pt x="4599215" y="5078313"/>
                        </a:cubicBezTo>
                        <a:cubicBezTo>
                          <a:pt x="4370391" y="5108849"/>
                          <a:pt x="4161814" y="4999539"/>
                          <a:pt x="3794353" y="5078313"/>
                        </a:cubicBezTo>
                        <a:cubicBezTo>
                          <a:pt x="3426892" y="5157087"/>
                          <a:pt x="3381182" y="5053469"/>
                          <a:pt x="3219451" y="5078313"/>
                        </a:cubicBezTo>
                        <a:cubicBezTo>
                          <a:pt x="3057720" y="5103157"/>
                          <a:pt x="3036764" y="5075130"/>
                          <a:pt x="2989490" y="5078313"/>
                        </a:cubicBezTo>
                        <a:cubicBezTo>
                          <a:pt x="2942216" y="5081496"/>
                          <a:pt x="2807458" y="5043924"/>
                          <a:pt x="2644549" y="5078313"/>
                        </a:cubicBezTo>
                        <a:cubicBezTo>
                          <a:pt x="2481640" y="5112702"/>
                          <a:pt x="2385703" y="5052702"/>
                          <a:pt x="2184627" y="5078313"/>
                        </a:cubicBezTo>
                        <a:cubicBezTo>
                          <a:pt x="1983551" y="5103924"/>
                          <a:pt x="1790970" y="5077537"/>
                          <a:pt x="1494745" y="5078313"/>
                        </a:cubicBezTo>
                        <a:cubicBezTo>
                          <a:pt x="1198520" y="5079089"/>
                          <a:pt x="996612" y="5060853"/>
                          <a:pt x="804863" y="5078313"/>
                        </a:cubicBezTo>
                        <a:cubicBezTo>
                          <a:pt x="613114" y="5095773"/>
                          <a:pt x="310162" y="5041321"/>
                          <a:pt x="0" y="5078313"/>
                        </a:cubicBezTo>
                        <a:cubicBezTo>
                          <a:pt x="-1767" y="4844917"/>
                          <a:pt x="50175" y="4699947"/>
                          <a:pt x="0" y="4564839"/>
                        </a:cubicBezTo>
                        <a:cubicBezTo>
                          <a:pt x="-50175" y="4429731"/>
                          <a:pt x="70555" y="4079597"/>
                          <a:pt x="0" y="3899016"/>
                        </a:cubicBezTo>
                        <a:cubicBezTo>
                          <a:pt x="-70555" y="3718435"/>
                          <a:pt x="13353" y="3664233"/>
                          <a:pt x="0" y="3487108"/>
                        </a:cubicBezTo>
                        <a:cubicBezTo>
                          <a:pt x="-13353" y="3309983"/>
                          <a:pt x="41473" y="3106013"/>
                          <a:pt x="0" y="2922851"/>
                        </a:cubicBezTo>
                        <a:cubicBezTo>
                          <a:pt x="-41473" y="2739689"/>
                          <a:pt x="20471" y="2588555"/>
                          <a:pt x="0" y="2257028"/>
                        </a:cubicBezTo>
                        <a:cubicBezTo>
                          <a:pt x="-20471" y="1925501"/>
                          <a:pt x="23869" y="1917090"/>
                          <a:pt x="0" y="1591205"/>
                        </a:cubicBezTo>
                        <a:cubicBezTo>
                          <a:pt x="-23869" y="1265320"/>
                          <a:pt x="45808" y="1160048"/>
                          <a:pt x="0" y="976165"/>
                        </a:cubicBezTo>
                        <a:cubicBezTo>
                          <a:pt x="-45808" y="792282"/>
                          <a:pt x="68334" y="349276"/>
                          <a:pt x="0" y="0"/>
                        </a:cubicBezTo>
                        <a:close/>
                      </a:path>
                      <a:path w="11498038" h="5078313" stroke="0" extrusionOk="0">
                        <a:moveTo>
                          <a:pt x="0" y="0"/>
                        </a:moveTo>
                        <a:cubicBezTo>
                          <a:pt x="109193" y="-19202"/>
                          <a:pt x="236703" y="6592"/>
                          <a:pt x="459922" y="0"/>
                        </a:cubicBezTo>
                        <a:cubicBezTo>
                          <a:pt x="683141" y="-6592"/>
                          <a:pt x="624801" y="14537"/>
                          <a:pt x="689882" y="0"/>
                        </a:cubicBezTo>
                        <a:cubicBezTo>
                          <a:pt x="754963" y="-14537"/>
                          <a:pt x="1193407" y="48287"/>
                          <a:pt x="1494745" y="0"/>
                        </a:cubicBezTo>
                        <a:cubicBezTo>
                          <a:pt x="1796083" y="-48287"/>
                          <a:pt x="1753900" y="38043"/>
                          <a:pt x="1954666" y="0"/>
                        </a:cubicBezTo>
                        <a:cubicBezTo>
                          <a:pt x="2155432" y="-38043"/>
                          <a:pt x="2251952" y="17651"/>
                          <a:pt x="2414588" y="0"/>
                        </a:cubicBezTo>
                        <a:cubicBezTo>
                          <a:pt x="2577224" y="-17651"/>
                          <a:pt x="3000419" y="10904"/>
                          <a:pt x="3219451" y="0"/>
                        </a:cubicBezTo>
                        <a:cubicBezTo>
                          <a:pt x="3438483" y="-10904"/>
                          <a:pt x="3441244" y="14485"/>
                          <a:pt x="3564392" y="0"/>
                        </a:cubicBezTo>
                        <a:cubicBezTo>
                          <a:pt x="3687540" y="-14485"/>
                          <a:pt x="4089607" y="93607"/>
                          <a:pt x="4369254" y="0"/>
                        </a:cubicBezTo>
                        <a:cubicBezTo>
                          <a:pt x="4648901" y="-93607"/>
                          <a:pt x="4843695" y="39948"/>
                          <a:pt x="5174117" y="0"/>
                        </a:cubicBezTo>
                        <a:cubicBezTo>
                          <a:pt x="5504539" y="-39948"/>
                          <a:pt x="5600105" y="5203"/>
                          <a:pt x="5749019" y="0"/>
                        </a:cubicBezTo>
                        <a:cubicBezTo>
                          <a:pt x="5897933" y="-5203"/>
                          <a:pt x="6351757" y="58008"/>
                          <a:pt x="6553882" y="0"/>
                        </a:cubicBezTo>
                        <a:cubicBezTo>
                          <a:pt x="6756007" y="-58008"/>
                          <a:pt x="6827503" y="20173"/>
                          <a:pt x="7013803" y="0"/>
                        </a:cubicBezTo>
                        <a:cubicBezTo>
                          <a:pt x="7200103" y="-20173"/>
                          <a:pt x="7353191" y="2628"/>
                          <a:pt x="7473725" y="0"/>
                        </a:cubicBezTo>
                        <a:cubicBezTo>
                          <a:pt x="7594259" y="-2628"/>
                          <a:pt x="7984566" y="39135"/>
                          <a:pt x="8163607" y="0"/>
                        </a:cubicBezTo>
                        <a:cubicBezTo>
                          <a:pt x="8342648" y="-39135"/>
                          <a:pt x="8423050" y="45013"/>
                          <a:pt x="8623529" y="0"/>
                        </a:cubicBezTo>
                        <a:cubicBezTo>
                          <a:pt x="8824008" y="-45013"/>
                          <a:pt x="9030015" y="6510"/>
                          <a:pt x="9428391" y="0"/>
                        </a:cubicBezTo>
                        <a:cubicBezTo>
                          <a:pt x="9826767" y="-6510"/>
                          <a:pt x="9864008" y="54798"/>
                          <a:pt x="10233254" y="0"/>
                        </a:cubicBezTo>
                        <a:cubicBezTo>
                          <a:pt x="10602500" y="-54798"/>
                          <a:pt x="10672963" y="68735"/>
                          <a:pt x="10808156" y="0"/>
                        </a:cubicBezTo>
                        <a:cubicBezTo>
                          <a:pt x="10943349" y="-68735"/>
                          <a:pt x="11224922" y="71306"/>
                          <a:pt x="11498038" y="0"/>
                        </a:cubicBezTo>
                        <a:cubicBezTo>
                          <a:pt x="11518653" y="88419"/>
                          <a:pt x="11458932" y="255588"/>
                          <a:pt x="11498038" y="411908"/>
                        </a:cubicBezTo>
                        <a:cubicBezTo>
                          <a:pt x="11537144" y="568228"/>
                          <a:pt x="11490757" y="723660"/>
                          <a:pt x="11498038" y="874598"/>
                        </a:cubicBezTo>
                        <a:cubicBezTo>
                          <a:pt x="11505319" y="1025536"/>
                          <a:pt x="11431761" y="1241347"/>
                          <a:pt x="11498038" y="1489638"/>
                        </a:cubicBezTo>
                        <a:cubicBezTo>
                          <a:pt x="11564315" y="1737929"/>
                          <a:pt x="11496666" y="1794391"/>
                          <a:pt x="11498038" y="2003112"/>
                        </a:cubicBezTo>
                        <a:cubicBezTo>
                          <a:pt x="11499410" y="2211833"/>
                          <a:pt x="11445023" y="2258278"/>
                          <a:pt x="11498038" y="2465803"/>
                        </a:cubicBezTo>
                        <a:cubicBezTo>
                          <a:pt x="11551053" y="2673328"/>
                          <a:pt x="11475178" y="2816723"/>
                          <a:pt x="11498038" y="3080843"/>
                        </a:cubicBezTo>
                        <a:cubicBezTo>
                          <a:pt x="11520898" y="3344963"/>
                          <a:pt x="11441381" y="3403080"/>
                          <a:pt x="11498038" y="3645100"/>
                        </a:cubicBezTo>
                        <a:cubicBezTo>
                          <a:pt x="11554695" y="3887120"/>
                          <a:pt x="11488238" y="3938369"/>
                          <a:pt x="11498038" y="4209357"/>
                        </a:cubicBezTo>
                        <a:cubicBezTo>
                          <a:pt x="11507838" y="4480345"/>
                          <a:pt x="11433630" y="4666773"/>
                          <a:pt x="11498038" y="5078313"/>
                        </a:cubicBezTo>
                        <a:cubicBezTo>
                          <a:pt x="11249277" y="5159797"/>
                          <a:pt x="11086775" y="5065702"/>
                          <a:pt x="10808156" y="5078313"/>
                        </a:cubicBezTo>
                        <a:cubicBezTo>
                          <a:pt x="10529537" y="5090924"/>
                          <a:pt x="10566563" y="5072364"/>
                          <a:pt x="10463215" y="5078313"/>
                        </a:cubicBezTo>
                        <a:cubicBezTo>
                          <a:pt x="10359867" y="5084262"/>
                          <a:pt x="10083287" y="5051002"/>
                          <a:pt x="9773332" y="5078313"/>
                        </a:cubicBezTo>
                        <a:cubicBezTo>
                          <a:pt x="9463377" y="5105624"/>
                          <a:pt x="9617619" y="5073402"/>
                          <a:pt x="9543372" y="5078313"/>
                        </a:cubicBezTo>
                        <a:cubicBezTo>
                          <a:pt x="9469125" y="5083224"/>
                          <a:pt x="9062218" y="5076586"/>
                          <a:pt x="8853489" y="5078313"/>
                        </a:cubicBezTo>
                        <a:cubicBezTo>
                          <a:pt x="8644760" y="5080040"/>
                          <a:pt x="8655496" y="5068798"/>
                          <a:pt x="8508548" y="5078313"/>
                        </a:cubicBezTo>
                        <a:cubicBezTo>
                          <a:pt x="8361600" y="5087828"/>
                          <a:pt x="8337837" y="5072394"/>
                          <a:pt x="8278587" y="5078313"/>
                        </a:cubicBezTo>
                        <a:cubicBezTo>
                          <a:pt x="8219337" y="5084232"/>
                          <a:pt x="8019369" y="5061346"/>
                          <a:pt x="7933646" y="5078313"/>
                        </a:cubicBezTo>
                        <a:cubicBezTo>
                          <a:pt x="7847923" y="5095280"/>
                          <a:pt x="7475530" y="4997845"/>
                          <a:pt x="7243764" y="5078313"/>
                        </a:cubicBezTo>
                        <a:cubicBezTo>
                          <a:pt x="7011998" y="5158781"/>
                          <a:pt x="7053372" y="5065638"/>
                          <a:pt x="6898823" y="5078313"/>
                        </a:cubicBezTo>
                        <a:cubicBezTo>
                          <a:pt x="6744274" y="5090988"/>
                          <a:pt x="6748158" y="5077570"/>
                          <a:pt x="6668862" y="5078313"/>
                        </a:cubicBezTo>
                        <a:cubicBezTo>
                          <a:pt x="6589566" y="5079056"/>
                          <a:pt x="6485318" y="5067457"/>
                          <a:pt x="6323921" y="5078313"/>
                        </a:cubicBezTo>
                        <a:cubicBezTo>
                          <a:pt x="6162524" y="5089169"/>
                          <a:pt x="5988046" y="5038295"/>
                          <a:pt x="5863999" y="5078313"/>
                        </a:cubicBezTo>
                        <a:cubicBezTo>
                          <a:pt x="5739952" y="5118331"/>
                          <a:pt x="5522829" y="5078041"/>
                          <a:pt x="5289097" y="5078313"/>
                        </a:cubicBezTo>
                        <a:cubicBezTo>
                          <a:pt x="5055365" y="5078585"/>
                          <a:pt x="5021132" y="5068661"/>
                          <a:pt x="4944156" y="5078313"/>
                        </a:cubicBezTo>
                        <a:cubicBezTo>
                          <a:pt x="4867180" y="5087965"/>
                          <a:pt x="4450208" y="5030879"/>
                          <a:pt x="4139294" y="5078313"/>
                        </a:cubicBezTo>
                        <a:cubicBezTo>
                          <a:pt x="3828380" y="5125747"/>
                          <a:pt x="3746368" y="5027931"/>
                          <a:pt x="3564392" y="5078313"/>
                        </a:cubicBezTo>
                        <a:cubicBezTo>
                          <a:pt x="3382416" y="5128695"/>
                          <a:pt x="2921213" y="5051320"/>
                          <a:pt x="2759529" y="5078313"/>
                        </a:cubicBezTo>
                        <a:cubicBezTo>
                          <a:pt x="2597845" y="5105306"/>
                          <a:pt x="2367409" y="5029304"/>
                          <a:pt x="2069647" y="5078313"/>
                        </a:cubicBezTo>
                        <a:cubicBezTo>
                          <a:pt x="1771885" y="5127322"/>
                          <a:pt x="1819960" y="5045664"/>
                          <a:pt x="1609725" y="5078313"/>
                        </a:cubicBezTo>
                        <a:cubicBezTo>
                          <a:pt x="1399490" y="5110962"/>
                          <a:pt x="1104299" y="5048026"/>
                          <a:pt x="919843" y="5078313"/>
                        </a:cubicBezTo>
                        <a:cubicBezTo>
                          <a:pt x="735387" y="5108600"/>
                          <a:pt x="688189" y="5055056"/>
                          <a:pt x="574902" y="5078313"/>
                        </a:cubicBezTo>
                        <a:cubicBezTo>
                          <a:pt x="461615" y="5101570"/>
                          <a:pt x="142284" y="5046114"/>
                          <a:pt x="0" y="5078313"/>
                        </a:cubicBezTo>
                        <a:cubicBezTo>
                          <a:pt x="-33687" y="4911469"/>
                          <a:pt x="44766" y="4854281"/>
                          <a:pt x="0" y="4666405"/>
                        </a:cubicBezTo>
                        <a:cubicBezTo>
                          <a:pt x="-44766" y="4478529"/>
                          <a:pt x="28941" y="4233809"/>
                          <a:pt x="0" y="4000582"/>
                        </a:cubicBezTo>
                        <a:cubicBezTo>
                          <a:pt x="-28941" y="3767355"/>
                          <a:pt x="59579" y="3638812"/>
                          <a:pt x="0" y="3385542"/>
                        </a:cubicBezTo>
                        <a:cubicBezTo>
                          <a:pt x="-59579" y="3132272"/>
                          <a:pt x="40227" y="2942340"/>
                          <a:pt x="0" y="2770502"/>
                        </a:cubicBezTo>
                        <a:cubicBezTo>
                          <a:pt x="-40227" y="2598664"/>
                          <a:pt x="23322" y="2458907"/>
                          <a:pt x="0" y="2155462"/>
                        </a:cubicBezTo>
                        <a:cubicBezTo>
                          <a:pt x="-23322" y="1852017"/>
                          <a:pt x="27296" y="1821552"/>
                          <a:pt x="0" y="1692771"/>
                        </a:cubicBezTo>
                        <a:cubicBezTo>
                          <a:pt x="-27296" y="1563990"/>
                          <a:pt x="57461" y="1186232"/>
                          <a:pt x="0" y="1026948"/>
                        </a:cubicBezTo>
                        <a:cubicBezTo>
                          <a:pt x="-57461" y="867664"/>
                          <a:pt x="51211" y="2951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[name,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[message,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title,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name,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message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data,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9576619" y="1547696"/>
            <a:ext cx="2222054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1892498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58424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C655B-2D2C-8512-997B-CB3569481E81}"/>
              </a:ext>
            </a:extLst>
          </p:cNvPr>
          <p:cNvSpPr txBox="1"/>
          <p:nvPr/>
        </p:nvSpPr>
        <p:spPr>
          <a:xfrm>
            <a:off x="276424" y="1420539"/>
            <a:ext cx="11729016" cy="4555093"/>
          </a:xfrm>
          <a:custGeom>
            <a:avLst/>
            <a:gdLst>
              <a:gd name="connsiteX0" fmla="*/ 0 w 11729016"/>
              <a:gd name="connsiteY0" fmla="*/ 0 h 4555093"/>
              <a:gd name="connsiteX1" fmla="*/ 26289 w 11729016"/>
              <a:gd name="connsiteY1" fmla="*/ 0 h 4555093"/>
              <a:gd name="connsiteX2" fmla="*/ 36355 w 11729016"/>
              <a:gd name="connsiteY2" fmla="*/ 1116 h 4555093"/>
              <a:gd name="connsiteX3" fmla="*/ 43066 w 11729016"/>
              <a:gd name="connsiteY3" fmla="*/ 0 h 4555093"/>
              <a:gd name="connsiteX4" fmla="*/ 393718 w 11729016"/>
              <a:gd name="connsiteY4" fmla="*/ 0 h 4555093"/>
              <a:gd name="connsiteX5" fmla="*/ 429645 w 11729016"/>
              <a:gd name="connsiteY5" fmla="*/ 4387 h 4555093"/>
              <a:gd name="connsiteX6" fmla="*/ 459142 w 11729016"/>
              <a:gd name="connsiteY6" fmla="*/ 7658 h 4555093"/>
              <a:gd name="connsiteX7" fmla="*/ 596794 w 11729016"/>
              <a:gd name="connsiteY7" fmla="*/ 4387 h 4555093"/>
              <a:gd name="connsiteX8" fmla="*/ 655787 w 11729016"/>
              <a:gd name="connsiteY8" fmla="*/ 1116 h 4555093"/>
              <a:gd name="connsiteX9" fmla="*/ 822936 w 11729016"/>
              <a:gd name="connsiteY9" fmla="*/ 4387 h 4555093"/>
              <a:gd name="connsiteX10" fmla="*/ 931090 w 11729016"/>
              <a:gd name="connsiteY10" fmla="*/ 40366 h 4555093"/>
              <a:gd name="connsiteX11" fmla="*/ 960587 w 11729016"/>
              <a:gd name="connsiteY11" fmla="*/ 50178 h 4555093"/>
              <a:gd name="connsiteX12" fmla="*/ 1058910 w 11729016"/>
              <a:gd name="connsiteY12" fmla="*/ 14199 h 4555093"/>
              <a:gd name="connsiteX13" fmla="*/ 1176897 w 11729016"/>
              <a:gd name="connsiteY13" fmla="*/ 27282 h 4555093"/>
              <a:gd name="connsiteX14" fmla="*/ 1265387 w 11729016"/>
              <a:gd name="connsiteY14" fmla="*/ 46907 h 4555093"/>
              <a:gd name="connsiteX15" fmla="*/ 1314549 w 11729016"/>
              <a:gd name="connsiteY15" fmla="*/ 69803 h 4555093"/>
              <a:gd name="connsiteX16" fmla="*/ 1344045 w 11729016"/>
              <a:gd name="connsiteY16" fmla="*/ 79615 h 4555093"/>
              <a:gd name="connsiteX17" fmla="*/ 1373542 w 11729016"/>
              <a:gd name="connsiteY17" fmla="*/ 76344 h 4555093"/>
              <a:gd name="connsiteX18" fmla="*/ 1452200 w 11729016"/>
              <a:gd name="connsiteY18" fmla="*/ 50178 h 4555093"/>
              <a:gd name="connsiteX19" fmla="*/ 1521026 w 11729016"/>
              <a:gd name="connsiteY19" fmla="*/ 43637 h 4555093"/>
              <a:gd name="connsiteX20" fmla="*/ 1747168 w 11729016"/>
              <a:gd name="connsiteY20" fmla="*/ 56719 h 4555093"/>
              <a:gd name="connsiteX21" fmla="*/ 1786497 w 11729016"/>
              <a:gd name="connsiteY21" fmla="*/ 66532 h 4555093"/>
              <a:gd name="connsiteX22" fmla="*/ 1825826 w 11729016"/>
              <a:gd name="connsiteY22" fmla="*/ 73073 h 4555093"/>
              <a:gd name="connsiteX23" fmla="*/ 1953645 w 11729016"/>
              <a:gd name="connsiteY23" fmla="*/ 59990 h 4555093"/>
              <a:gd name="connsiteX24" fmla="*/ 1973310 w 11729016"/>
              <a:gd name="connsiteY24" fmla="*/ 50178 h 4555093"/>
              <a:gd name="connsiteX25" fmla="*/ 2061800 w 11729016"/>
              <a:gd name="connsiteY25" fmla="*/ 59990 h 4555093"/>
              <a:gd name="connsiteX26" fmla="*/ 2140458 w 11729016"/>
              <a:gd name="connsiteY26" fmla="*/ 79615 h 4555093"/>
              <a:gd name="connsiteX27" fmla="*/ 2268278 w 11729016"/>
              <a:gd name="connsiteY27" fmla="*/ 63261 h 4555093"/>
              <a:gd name="connsiteX28" fmla="*/ 2307607 w 11729016"/>
              <a:gd name="connsiteY28" fmla="*/ 50178 h 4555093"/>
              <a:gd name="connsiteX29" fmla="*/ 2425594 w 11729016"/>
              <a:gd name="connsiteY29" fmla="*/ 24012 h 4555093"/>
              <a:gd name="connsiteX30" fmla="*/ 2622239 w 11729016"/>
              <a:gd name="connsiteY30" fmla="*/ 63261 h 4555093"/>
              <a:gd name="connsiteX31" fmla="*/ 2671400 w 11729016"/>
              <a:gd name="connsiteY31" fmla="*/ 66532 h 4555093"/>
              <a:gd name="connsiteX32" fmla="*/ 2887710 w 11729016"/>
              <a:gd name="connsiteY32" fmla="*/ 30553 h 4555093"/>
              <a:gd name="connsiteX33" fmla="*/ 3025361 w 11729016"/>
              <a:gd name="connsiteY33" fmla="*/ 43637 h 4555093"/>
              <a:gd name="connsiteX34" fmla="*/ 3123684 w 11729016"/>
              <a:gd name="connsiteY34" fmla="*/ 66532 h 4555093"/>
              <a:gd name="connsiteX35" fmla="*/ 3202342 w 11729016"/>
              <a:gd name="connsiteY35" fmla="*/ 79615 h 4555093"/>
              <a:gd name="connsiteX36" fmla="*/ 3251503 w 11729016"/>
              <a:gd name="connsiteY36" fmla="*/ 89427 h 4555093"/>
              <a:gd name="connsiteX37" fmla="*/ 3320329 w 11729016"/>
              <a:gd name="connsiteY37" fmla="*/ 86156 h 4555093"/>
              <a:gd name="connsiteX38" fmla="*/ 3457981 w 11729016"/>
              <a:gd name="connsiteY38" fmla="*/ 56719 h 4555093"/>
              <a:gd name="connsiteX39" fmla="*/ 3782445 w 11729016"/>
              <a:gd name="connsiteY39" fmla="*/ 76344 h 4555093"/>
              <a:gd name="connsiteX40" fmla="*/ 3910265 w 11729016"/>
              <a:gd name="connsiteY40" fmla="*/ 69803 h 4555093"/>
              <a:gd name="connsiteX41" fmla="*/ 3939761 w 11729016"/>
              <a:gd name="connsiteY41" fmla="*/ 59990 h 4555093"/>
              <a:gd name="connsiteX42" fmla="*/ 4244561 w 11729016"/>
              <a:gd name="connsiteY42" fmla="*/ 89427 h 4555093"/>
              <a:gd name="connsiteX43" fmla="*/ 4362549 w 11729016"/>
              <a:gd name="connsiteY43" fmla="*/ 63261 h 4555093"/>
              <a:gd name="connsiteX44" fmla="*/ 4490368 w 11729016"/>
              <a:gd name="connsiteY44" fmla="*/ 14199 h 4555093"/>
              <a:gd name="connsiteX45" fmla="*/ 4628020 w 11729016"/>
              <a:gd name="connsiteY45" fmla="*/ 17470 h 4555093"/>
              <a:gd name="connsiteX46" fmla="*/ 4755839 w 11729016"/>
              <a:gd name="connsiteY46" fmla="*/ 40366 h 4555093"/>
              <a:gd name="connsiteX47" fmla="*/ 4854161 w 11729016"/>
              <a:gd name="connsiteY47" fmla="*/ 53449 h 4555093"/>
              <a:gd name="connsiteX48" fmla="*/ 4942652 w 11729016"/>
              <a:gd name="connsiteY48" fmla="*/ 66532 h 4555093"/>
              <a:gd name="connsiteX49" fmla="*/ 5011478 w 11729016"/>
              <a:gd name="connsiteY49" fmla="*/ 69803 h 4555093"/>
              <a:gd name="connsiteX50" fmla="*/ 5040974 w 11729016"/>
              <a:gd name="connsiteY50" fmla="*/ 73073 h 4555093"/>
              <a:gd name="connsiteX51" fmla="*/ 5198290 w 11729016"/>
              <a:gd name="connsiteY51" fmla="*/ 30553 h 4555093"/>
              <a:gd name="connsiteX52" fmla="*/ 5306445 w 11729016"/>
              <a:gd name="connsiteY52" fmla="*/ 4387 h 4555093"/>
              <a:gd name="connsiteX53" fmla="*/ 5453929 w 11729016"/>
              <a:gd name="connsiteY53" fmla="*/ 33824 h 4555093"/>
              <a:gd name="connsiteX54" fmla="*/ 5601413 w 11729016"/>
              <a:gd name="connsiteY54" fmla="*/ 63261 h 4555093"/>
              <a:gd name="connsiteX55" fmla="*/ 5739065 w 11729016"/>
              <a:gd name="connsiteY55" fmla="*/ 46907 h 4555093"/>
              <a:gd name="connsiteX56" fmla="*/ 5837387 w 11729016"/>
              <a:gd name="connsiteY56" fmla="*/ 27282 h 4555093"/>
              <a:gd name="connsiteX57" fmla="*/ 5984871 w 11729016"/>
              <a:gd name="connsiteY57" fmla="*/ 56719 h 4555093"/>
              <a:gd name="connsiteX58" fmla="*/ 6063529 w 11729016"/>
              <a:gd name="connsiteY58" fmla="*/ 63261 h 4555093"/>
              <a:gd name="connsiteX59" fmla="*/ 6201181 w 11729016"/>
              <a:gd name="connsiteY59" fmla="*/ 79615 h 4555093"/>
              <a:gd name="connsiteX60" fmla="*/ 6309336 w 11729016"/>
              <a:gd name="connsiteY60" fmla="*/ 95969 h 4555093"/>
              <a:gd name="connsiteX61" fmla="*/ 6437155 w 11729016"/>
              <a:gd name="connsiteY61" fmla="*/ 69803 h 4555093"/>
              <a:gd name="connsiteX62" fmla="*/ 6564974 w 11729016"/>
              <a:gd name="connsiteY62" fmla="*/ 50178 h 4555093"/>
              <a:gd name="connsiteX63" fmla="*/ 6623968 w 11729016"/>
              <a:gd name="connsiteY63" fmla="*/ 30553 h 4555093"/>
              <a:gd name="connsiteX64" fmla="*/ 6722290 w 11729016"/>
              <a:gd name="connsiteY64" fmla="*/ 14199 h 4555093"/>
              <a:gd name="connsiteX65" fmla="*/ 6938600 w 11729016"/>
              <a:gd name="connsiteY65" fmla="*/ 43637 h 4555093"/>
              <a:gd name="connsiteX66" fmla="*/ 7027090 w 11729016"/>
              <a:gd name="connsiteY66" fmla="*/ 50178 h 4555093"/>
              <a:gd name="connsiteX67" fmla="*/ 7213903 w 11729016"/>
              <a:gd name="connsiteY67" fmla="*/ 59990 h 4555093"/>
              <a:gd name="connsiteX68" fmla="*/ 7282729 w 11729016"/>
              <a:gd name="connsiteY68" fmla="*/ 73073 h 4555093"/>
              <a:gd name="connsiteX69" fmla="*/ 7400716 w 11729016"/>
              <a:gd name="connsiteY69" fmla="*/ 56719 h 4555093"/>
              <a:gd name="connsiteX70" fmla="*/ 7508871 w 11729016"/>
              <a:gd name="connsiteY70" fmla="*/ 79615 h 4555093"/>
              <a:gd name="connsiteX71" fmla="*/ 7626858 w 11729016"/>
              <a:gd name="connsiteY71" fmla="*/ 115593 h 4555093"/>
              <a:gd name="connsiteX72" fmla="*/ 7735013 w 11729016"/>
              <a:gd name="connsiteY72" fmla="*/ 105781 h 4555093"/>
              <a:gd name="connsiteX73" fmla="*/ 7754678 w 11729016"/>
              <a:gd name="connsiteY73" fmla="*/ 95969 h 4555093"/>
              <a:gd name="connsiteX74" fmla="*/ 7911994 w 11729016"/>
              <a:gd name="connsiteY74" fmla="*/ 102510 h 4555093"/>
              <a:gd name="connsiteX75" fmla="*/ 8079142 w 11729016"/>
              <a:gd name="connsiteY75" fmla="*/ 92698 h 4555093"/>
              <a:gd name="connsiteX76" fmla="*/ 8098807 w 11729016"/>
              <a:gd name="connsiteY76" fmla="*/ 82886 h 4555093"/>
              <a:gd name="connsiteX77" fmla="*/ 8147968 w 11729016"/>
              <a:gd name="connsiteY77" fmla="*/ 46907 h 4555093"/>
              <a:gd name="connsiteX78" fmla="*/ 8177465 w 11729016"/>
              <a:gd name="connsiteY78" fmla="*/ 33824 h 4555093"/>
              <a:gd name="connsiteX79" fmla="*/ 8285620 w 11729016"/>
              <a:gd name="connsiteY79" fmla="*/ 24012 h 4555093"/>
              <a:gd name="connsiteX80" fmla="*/ 8383942 w 11729016"/>
              <a:gd name="connsiteY80" fmla="*/ 33824 h 4555093"/>
              <a:gd name="connsiteX81" fmla="*/ 8462600 w 11729016"/>
              <a:gd name="connsiteY81" fmla="*/ 43637 h 4555093"/>
              <a:gd name="connsiteX82" fmla="*/ 8521594 w 11729016"/>
              <a:gd name="connsiteY82" fmla="*/ 46907 h 4555093"/>
              <a:gd name="connsiteX83" fmla="*/ 8678910 w 11729016"/>
              <a:gd name="connsiteY83" fmla="*/ 95969 h 4555093"/>
              <a:gd name="connsiteX84" fmla="*/ 8777232 w 11729016"/>
              <a:gd name="connsiteY84" fmla="*/ 69803 h 4555093"/>
              <a:gd name="connsiteX85" fmla="*/ 8865723 w 11729016"/>
              <a:gd name="connsiteY85" fmla="*/ 50178 h 4555093"/>
              <a:gd name="connsiteX86" fmla="*/ 9052536 w 11729016"/>
              <a:gd name="connsiteY86" fmla="*/ 40366 h 4555093"/>
              <a:gd name="connsiteX87" fmla="*/ 9101697 w 11729016"/>
              <a:gd name="connsiteY87" fmla="*/ 53449 h 4555093"/>
              <a:gd name="connsiteX88" fmla="*/ 9190187 w 11729016"/>
              <a:gd name="connsiteY88" fmla="*/ 63261 h 4555093"/>
              <a:gd name="connsiteX89" fmla="*/ 9239349 w 11729016"/>
              <a:gd name="connsiteY89" fmla="*/ 69803 h 4555093"/>
              <a:gd name="connsiteX90" fmla="*/ 9288510 w 11729016"/>
              <a:gd name="connsiteY90" fmla="*/ 73073 h 4555093"/>
              <a:gd name="connsiteX91" fmla="*/ 9327839 w 11729016"/>
              <a:gd name="connsiteY91" fmla="*/ 76344 h 4555093"/>
              <a:gd name="connsiteX92" fmla="*/ 9455658 w 11729016"/>
              <a:gd name="connsiteY92" fmla="*/ 102510 h 4555093"/>
              <a:gd name="connsiteX93" fmla="*/ 9534316 w 11729016"/>
              <a:gd name="connsiteY93" fmla="*/ 99239 h 4555093"/>
              <a:gd name="connsiteX94" fmla="*/ 9563813 w 11729016"/>
              <a:gd name="connsiteY94" fmla="*/ 86156 h 4555093"/>
              <a:gd name="connsiteX95" fmla="*/ 9593310 w 11729016"/>
              <a:gd name="connsiteY95" fmla="*/ 82886 h 4555093"/>
              <a:gd name="connsiteX96" fmla="*/ 9701465 w 11729016"/>
              <a:gd name="connsiteY96" fmla="*/ 66532 h 4555093"/>
              <a:gd name="connsiteX97" fmla="*/ 9780123 w 11729016"/>
              <a:gd name="connsiteY97" fmla="*/ 59990 h 4555093"/>
              <a:gd name="connsiteX98" fmla="*/ 9898110 w 11729016"/>
              <a:gd name="connsiteY98" fmla="*/ 53449 h 4555093"/>
              <a:gd name="connsiteX99" fmla="*/ 10114420 w 11729016"/>
              <a:gd name="connsiteY99" fmla="*/ 73073 h 4555093"/>
              <a:gd name="connsiteX100" fmla="*/ 10173413 w 11729016"/>
              <a:gd name="connsiteY100" fmla="*/ 82886 h 4555093"/>
              <a:gd name="connsiteX101" fmla="*/ 10301232 w 11729016"/>
              <a:gd name="connsiteY101" fmla="*/ 73073 h 4555093"/>
              <a:gd name="connsiteX102" fmla="*/ 10360226 w 11729016"/>
              <a:gd name="connsiteY102" fmla="*/ 63261 h 4555093"/>
              <a:gd name="connsiteX103" fmla="*/ 10429052 w 11729016"/>
              <a:gd name="connsiteY103" fmla="*/ 50178 h 4555093"/>
              <a:gd name="connsiteX104" fmla="*/ 10468381 w 11729016"/>
              <a:gd name="connsiteY104" fmla="*/ 46907 h 4555093"/>
              <a:gd name="connsiteX105" fmla="*/ 10635529 w 11729016"/>
              <a:gd name="connsiteY105" fmla="*/ 112322 h 4555093"/>
              <a:gd name="connsiteX106" fmla="*/ 10714187 w 11729016"/>
              <a:gd name="connsiteY106" fmla="*/ 109052 h 4555093"/>
              <a:gd name="connsiteX107" fmla="*/ 10950161 w 11729016"/>
              <a:gd name="connsiteY107" fmla="*/ 99239 h 4555093"/>
              <a:gd name="connsiteX108" fmla="*/ 11009155 w 11729016"/>
              <a:gd name="connsiteY108" fmla="*/ 89427 h 4555093"/>
              <a:gd name="connsiteX109" fmla="*/ 11107478 w 11729016"/>
              <a:gd name="connsiteY109" fmla="*/ 69803 h 4555093"/>
              <a:gd name="connsiteX110" fmla="*/ 11215632 w 11729016"/>
              <a:gd name="connsiteY110" fmla="*/ 63261 h 4555093"/>
              <a:gd name="connsiteX111" fmla="*/ 11481103 w 11729016"/>
              <a:gd name="connsiteY111" fmla="*/ 43637 h 4555093"/>
              <a:gd name="connsiteX112" fmla="*/ 11559761 w 11729016"/>
              <a:gd name="connsiteY112" fmla="*/ 33824 h 4555093"/>
              <a:gd name="connsiteX113" fmla="*/ 11707245 w 11729016"/>
              <a:gd name="connsiteY113" fmla="*/ 24012 h 4555093"/>
              <a:gd name="connsiteX114" fmla="*/ 11729016 w 11729016"/>
              <a:gd name="connsiteY114" fmla="*/ 18269 h 4555093"/>
              <a:gd name="connsiteX115" fmla="*/ 11729016 w 11729016"/>
              <a:gd name="connsiteY115" fmla="*/ 4555093 h 4555093"/>
              <a:gd name="connsiteX116" fmla="*/ 0 w 11729016"/>
              <a:gd name="connsiteY116" fmla="*/ 4555093 h 455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1729016" h="4555093">
                <a:moveTo>
                  <a:pt x="0" y="0"/>
                </a:moveTo>
                <a:lnTo>
                  <a:pt x="26289" y="0"/>
                </a:lnTo>
                <a:lnTo>
                  <a:pt x="36355" y="1116"/>
                </a:lnTo>
                <a:lnTo>
                  <a:pt x="43066" y="0"/>
                </a:lnTo>
                <a:lnTo>
                  <a:pt x="393718" y="0"/>
                </a:lnTo>
                <a:lnTo>
                  <a:pt x="429645" y="4387"/>
                </a:lnTo>
                <a:cubicBezTo>
                  <a:pt x="439370" y="5579"/>
                  <a:pt x="459142" y="7658"/>
                  <a:pt x="459142" y="7658"/>
                </a:cubicBezTo>
                <a:cubicBezTo>
                  <a:pt x="505026" y="6568"/>
                  <a:pt x="551021" y="5910"/>
                  <a:pt x="596794" y="4387"/>
                </a:cubicBezTo>
                <a:cubicBezTo>
                  <a:pt x="616631" y="3727"/>
                  <a:pt x="635851" y="1116"/>
                  <a:pt x="655787" y="1116"/>
                </a:cubicBezTo>
                <a:cubicBezTo>
                  <a:pt x="711600" y="1116"/>
                  <a:pt x="767220" y="3297"/>
                  <a:pt x="822936" y="4387"/>
                </a:cubicBezTo>
                <a:lnTo>
                  <a:pt x="931090" y="40366"/>
                </a:lnTo>
                <a:lnTo>
                  <a:pt x="960587" y="50178"/>
                </a:lnTo>
                <a:cubicBezTo>
                  <a:pt x="980454" y="41366"/>
                  <a:pt x="1036107" y="15397"/>
                  <a:pt x="1058910" y="14199"/>
                </a:cubicBezTo>
                <a:cubicBezTo>
                  <a:pt x="1099859" y="12048"/>
                  <a:pt x="1137568" y="22921"/>
                  <a:pt x="1176897" y="27282"/>
                </a:cubicBezTo>
                <a:cubicBezTo>
                  <a:pt x="1206394" y="33824"/>
                  <a:pt x="1238153" y="39358"/>
                  <a:pt x="1265387" y="46907"/>
                </a:cubicBezTo>
                <a:cubicBezTo>
                  <a:pt x="1284706" y="52263"/>
                  <a:pt x="1298247" y="63295"/>
                  <a:pt x="1314549" y="69803"/>
                </a:cubicBezTo>
                <a:cubicBezTo>
                  <a:pt x="1323451" y="73356"/>
                  <a:pt x="1334213" y="76344"/>
                  <a:pt x="1344045" y="79615"/>
                </a:cubicBezTo>
                <a:cubicBezTo>
                  <a:pt x="1353877" y="78525"/>
                  <a:pt x="1365580" y="78551"/>
                  <a:pt x="1373542" y="76344"/>
                </a:cubicBezTo>
                <a:cubicBezTo>
                  <a:pt x="1435217" y="59247"/>
                  <a:pt x="1365161" y="64655"/>
                  <a:pt x="1452200" y="50178"/>
                </a:cubicBezTo>
                <a:cubicBezTo>
                  <a:pt x="1473541" y="46628"/>
                  <a:pt x="1498084" y="45817"/>
                  <a:pt x="1521026" y="43637"/>
                </a:cubicBezTo>
                <a:cubicBezTo>
                  <a:pt x="1596407" y="47998"/>
                  <a:pt x="1673104" y="50332"/>
                  <a:pt x="1747168" y="56719"/>
                </a:cubicBezTo>
                <a:cubicBezTo>
                  <a:pt x="1763031" y="58088"/>
                  <a:pt x="1772601" y="63643"/>
                  <a:pt x="1786497" y="66532"/>
                </a:cubicBezTo>
                <a:cubicBezTo>
                  <a:pt x="1798926" y="69116"/>
                  <a:pt x="1812716" y="70893"/>
                  <a:pt x="1825826" y="73073"/>
                </a:cubicBezTo>
                <a:cubicBezTo>
                  <a:pt x="1868432" y="68712"/>
                  <a:pt x="1913250" y="66261"/>
                  <a:pt x="1953645" y="59990"/>
                </a:cubicBezTo>
                <a:cubicBezTo>
                  <a:pt x="1964353" y="58328"/>
                  <a:pt x="1961493" y="50178"/>
                  <a:pt x="1973310" y="50178"/>
                </a:cubicBezTo>
                <a:cubicBezTo>
                  <a:pt x="2004402" y="50178"/>
                  <a:pt x="2032303" y="56719"/>
                  <a:pt x="2061800" y="59990"/>
                </a:cubicBezTo>
                <a:cubicBezTo>
                  <a:pt x="2088019" y="66532"/>
                  <a:pt x="2109176" y="76363"/>
                  <a:pt x="2140458" y="79615"/>
                </a:cubicBezTo>
                <a:cubicBezTo>
                  <a:pt x="2197209" y="85515"/>
                  <a:pt x="2232420" y="73864"/>
                  <a:pt x="2268278" y="63261"/>
                </a:cubicBezTo>
                <a:cubicBezTo>
                  <a:pt x="2282135" y="59163"/>
                  <a:pt x="2293258" y="54083"/>
                  <a:pt x="2307607" y="50178"/>
                </a:cubicBezTo>
                <a:cubicBezTo>
                  <a:pt x="2351806" y="38148"/>
                  <a:pt x="2379491" y="33214"/>
                  <a:pt x="2425594" y="24012"/>
                </a:cubicBezTo>
                <a:cubicBezTo>
                  <a:pt x="2464826" y="32317"/>
                  <a:pt x="2573297" y="56283"/>
                  <a:pt x="2622239" y="63261"/>
                </a:cubicBezTo>
                <a:cubicBezTo>
                  <a:pt x="2637599" y="65451"/>
                  <a:pt x="2655013" y="65442"/>
                  <a:pt x="2671400" y="66532"/>
                </a:cubicBezTo>
                <a:cubicBezTo>
                  <a:pt x="2857954" y="40979"/>
                  <a:pt x="2791498" y="56158"/>
                  <a:pt x="2887710" y="30553"/>
                </a:cubicBezTo>
                <a:cubicBezTo>
                  <a:pt x="2933594" y="34915"/>
                  <a:pt x="2981981" y="37022"/>
                  <a:pt x="3025361" y="43637"/>
                </a:cubicBezTo>
                <a:cubicBezTo>
                  <a:pt x="3061729" y="49181"/>
                  <a:pt x="3089547" y="59592"/>
                  <a:pt x="3123684" y="66532"/>
                </a:cubicBezTo>
                <a:cubicBezTo>
                  <a:pt x="3148697" y="71617"/>
                  <a:pt x="3176532" y="74992"/>
                  <a:pt x="3202342" y="79615"/>
                </a:cubicBezTo>
                <a:cubicBezTo>
                  <a:pt x="3219168" y="82629"/>
                  <a:pt x="3235116" y="86156"/>
                  <a:pt x="3251503" y="89427"/>
                </a:cubicBezTo>
                <a:cubicBezTo>
                  <a:pt x="3274445" y="88337"/>
                  <a:pt x="3298630" y="88863"/>
                  <a:pt x="3320329" y="86156"/>
                </a:cubicBezTo>
                <a:cubicBezTo>
                  <a:pt x="3381779" y="78491"/>
                  <a:pt x="3410698" y="69303"/>
                  <a:pt x="3457981" y="56719"/>
                </a:cubicBezTo>
                <a:cubicBezTo>
                  <a:pt x="3723009" y="75087"/>
                  <a:pt x="3614100" y="70122"/>
                  <a:pt x="3782445" y="76344"/>
                </a:cubicBezTo>
                <a:cubicBezTo>
                  <a:pt x="3825052" y="74163"/>
                  <a:pt x="3869119" y="74080"/>
                  <a:pt x="3910265" y="69803"/>
                </a:cubicBezTo>
                <a:cubicBezTo>
                  <a:pt x="3923537" y="68423"/>
                  <a:pt x="3925978" y="59379"/>
                  <a:pt x="3939761" y="59990"/>
                </a:cubicBezTo>
                <a:cubicBezTo>
                  <a:pt x="4123372" y="68134"/>
                  <a:pt x="4138866" y="71847"/>
                  <a:pt x="4244561" y="89427"/>
                </a:cubicBezTo>
                <a:cubicBezTo>
                  <a:pt x="4283890" y="80705"/>
                  <a:pt x="4326776" y="73538"/>
                  <a:pt x="4362549" y="63261"/>
                </a:cubicBezTo>
                <a:cubicBezTo>
                  <a:pt x="4416866" y="47656"/>
                  <a:pt x="4450146" y="32039"/>
                  <a:pt x="4490368" y="14199"/>
                </a:cubicBezTo>
                <a:cubicBezTo>
                  <a:pt x="4536252" y="15290"/>
                  <a:pt x="4583914" y="13123"/>
                  <a:pt x="4628020" y="17470"/>
                </a:cubicBezTo>
                <a:cubicBezTo>
                  <a:pt x="4674417" y="22043"/>
                  <a:pt x="4712184" y="33421"/>
                  <a:pt x="4755839" y="40366"/>
                </a:cubicBezTo>
                <a:cubicBezTo>
                  <a:pt x="4787683" y="45432"/>
                  <a:pt x="4821716" y="48823"/>
                  <a:pt x="4854161" y="53449"/>
                </a:cubicBezTo>
                <a:cubicBezTo>
                  <a:pt x="4887531" y="58206"/>
                  <a:pt x="4906067" y="63489"/>
                  <a:pt x="4942652" y="66532"/>
                </a:cubicBezTo>
                <a:cubicBezTo>
                  <a:pt x="4965135" y="68402"/>
                  <a:pt x="4988536" y="68712"/>
                  <a:pt x="5011478" y="69803"/>
                </a:cubicBezTo>
                <a:cubicBezTo>
                  <a:pt x="5021310" y="70893"/>
                  <a:pt x="5031143" y="74163"/>
                  <a:pt x="5040974" y="73073"/>
                </a:cubicBezTo>
                <a:cubicBezTo>
                  <a:pt x="5139170" y="62185"/>
                  <a:pt x="5128669" y="53713"/>
                  <a:pt x="5198290" y="30553"/>
                </a:cubicBezTo>
                <a:cubicBezTo>
                  <a:pt x="5225334" y="21557"/>
                  <a:pt x="5275683" y="11209"/>
                  <a:pt x="5306445" y="4387"/>
                </a:cubicBezTo>
                <a:cubicBezTo>
                  <a:pt x="5400795" y="10664"/>
                  <a:pt x="5332432" y="3511"/>
                  <a:pt x="5453929" y="33824"/>
                </a:cubicBezTo>
                <a:cubicBezTo>
                  <a:pt x="5550599" y="57943"/>
                  <a:pt x="5522215" y="52723"/>
                  <a:pt x="5601413" y="63261"/>
                </a:cubicBezTo>
                <a:cubicBezTo>
                  <a:pt x="5674179" y="59227"/>
                  <a:pt x="5664842" y="61722"/>
                  <a:pt x="5739065" y="46907"/>
                </a:cubicBezTo>
                <a:cubicBezTo>
                  <a:pt x="5849438" y="24877"/>
                  <a:pt x="5768970" y="34869"/>
                  <a:pt x="5837387" y="27282"/>
                </a:cubicBezTo>
                <a:cubicBezTo>
                  <a:pt x="6005508" y="45925"/>
                  <a:pt x="5747199" y="14863"/>
                  <a:pt x="5984871" y="56719"/>
                </a:cubicBezTo>
                <a:cubicBezTo>
                  <a:pt x="6008756" y="60926"/>
                  <a:pt x="6037310" y="61080"/>
                  <a:pt x="6063529" y="63261"/>
                </a:cubicBezTo>
                <a:cubicBezTo>
                  <a:pt x="6126289" y="77179"/>
                  <a:pt x="6074762" y="67246"/>
                  <a:pt x="6201181" y="79615"/>
                </a:cubicBezTo>
                <a:cubicBezTo>
                  <a:pt x="6268418" y="86193"/>
                  <a:pt x="6251515" y="84428"/>
                  <a:pt x="6309336" y="95969"/>
                </a:cubicBezTo>
                <a:cubicBezTo>
                  <a:pt x="6351942" y="87247"/>
                  <a:pt x="6393107" y="77693"/>
                  <a:pt x="6437155" y="69803"/>
                </a:cubicBezTo>
                <a:cubicBezTo>
                  <a:pt x="6478471" y="62402"/>
                  <a:pt x="6525299" y="58513"/>
                  <a:pt x="6564974" y="50178"/>
                </a:cubicBezTo>
                <a:cubicBezTo>
                  <a:pt x="6588487" y="45238"/>
                  <a:pt x="6601052" y="35794"/>
                  <a:pt x="6623968" y="30553"/>
                </a:cubicBezTo>
                <a:cubicBezTo>
                  <a:pt x="6654163" y="23648"/>
                  <a:pt x="6722290" y="14199"/>
                  <a:pt x="6722290" y="14199"/>
                </a:cubicBezTo>
                <a:cubicBezTo>
                  <a:pt x="6955360" y="28296"/>
                  <a:pt x="6702887" y="8351"/>
                  <a:pt x="6938600" y="43637"/>
                </a:cubicBezTo>
                <a:cubicBezTo>
                  <a:pt x="6966155" y="47761"/>
                  <a:pt x="6997677" y="47876"/>
                  <a:pt x="7027090" y="50178"/>
                </a:cubicBezTo>
                <a:cubicBezTo>
                  <a:pt x="7152460" y="59991"/>
                  <a:pt x="7063307" y="55436"/>
                  <a:pt x="7213903" y="59990"/>
                </a:cubicBezTo>
                <a:cubicBezTo>
                  <a:pt x="7236845" y="64351"/>
                  <a:pt x="7256510" y="71983"/>
                  <a:pt x="7282729" y="73073"/>
                </a:cubicBezTo>
                <a:cubicBezTo>
                  <a:pt x="7353294" y="76008"/>
                  <a:pt x="7364349" y="68818"/>
                  <a:pt x="7400716" y="56719"/>
                </a:cubicBezTo>
                <a:cubicBezTo>
                  <a:pt x="7436768" y="64351"/>
                  <a:pt x="7475503" y="70735"/>
                  <a:pt x="7508871" y="79615"/>
                </a:cubicBezTo>
                <a:cubicBezTo>
                  <a:pt x="7750961" y="144041"/>
                  <a:pt x="7521507" y="92230"/>
                  <a:pt x="7626858" y="115593"/>
                </a:cubicBezTo>
                <a:cubicBezTo>
                  <a:pt x="7662910" y="112322"/>
                  <a:pt x="7701084" y="110990"/>
                  <a:pt x="7735013" y="105781"/>
                </a:cubicBezTo>
                <a:cubicBezTo>
                  <a:pt x="7745742" y="104134"/>
                  <a:pt x="7742879" y="96187"/>
                  <a:pt x="7754678" y="95969"/>
                </a:cubicBezTo>
                <a:cubicBezTo>
                  <a:pt x="7807443" y="94993"/>
                  <a:pt x="7859555" y="100329"/>
                  <a:pt x="7911994" y="102510"/>
                </a:cubicBezTo>
                <a:cubicBezTo>
                  <a:pt x="7967710" y="99239"/>
                  <a:pt x="8025191" y="98366"/>
                  <a:pt x="8079142" y="92698"/>
                </a:cubicBezTo>
                <a:cubicBezTo>
                  <a:pt x="8090411" y="91514"/>
                  <a:pt x="8093522" y="86401"/>
                  <a:pt x="8098807" y="82886"/>
                </a:cubicBezTo>
                <a:cubicBezTo>
                  <a:pt x="8116517" y="71103"/>
                  <a:pt x="8129332" y="58531"/>
                  <a:pt x="8147968" y="46907"/>
                </a:cubicBezTo>
                <a:cubicBezTo>
                  <a:pt x="8155680" y="42097"/>
                  <a:pt x="8163830" y="36848"/>
                  <a:pt x="8177465" y="33824"/>
                </a:cubicBezTo>
                <a:cubicBezTo>
                  <a:pt x="8198852" y="29081"/>
                  <a:pt x="8259234" y="25767"/>
                  <a:pt x="8285620" y="24012"/>
                </a:cubicBezTo>
                <a:cubicBezTo>
                  <a:pt x="8318394" y="27282"/>
                  <a:pt x="8351481" y="30224"/>
                  <a:pt x="8383942" y="33824"/>
                </a:cubicBezTo>
                <a:cubicBezTo>
                  <a:pt x="8410507" y="36770"/>
                  <a:pt x="8435675" y="41077"/>
                  <a:pt x="8462600" y="43637"/>
                </a:cubicBezTo>
                <a:cubicBezTo>
                  <a:pt x="8481769" y="45458"/>
                  <a:pt x="8501929" y="45817"/>
                  <a:pt x="8521594" y="46907"/>
                </a:cubicBezTo>
                <a:cubicBezTo>
                  <a:pt x="8574033" y="63261"/>
                  <a:pt x="8622782" y="110906"/>
                  <a:pt x="8678910" y="95969"/>
                </a:cubicBezTo>
                <a:lnTo>
                  <a:pt x="8777232" y="69803"/>
                </a:lnTo>
                <a:cubicBezTo>
                  <a:pt x="8796583" y="64745"/>
                  <a:pt x="8843637" y="52802"/>
                  <a:pt x="8865723" y="50178"/>
                </a:cubicBezTo>
                <a:cubicBezTo>
                  <a:pt x="8923065" y="43365"/>
                  <a:pt x="8993150" y="42341"/>
                  <a:pt x="9052536" y="40366"/>
                </a:cubicBezTo>
                <a:cubicBezTo>
                  <a:pt x="9068923" y="44727"/>
                  <a:pt x="9082927" y="50327"/>
                  <a:pt x="9101697" y="53449"/>
                </a:cubicBezTo>
                <a:cubicBezTo>
                  <a:pt x="9129507" y="58074"/>
                  <a:pt x="9160906" y="59782"/>
                  <a:pt x="9190187" y="63261"/>
                </a:cubicBezTo>
                <a:cubicBezTo>
                  <a:pt x="9206809" y="65236"/>
                  <a:pt x="9222444" y="68115"/>
                  <a:pt x="9239349" y="69803"/>
                </a:cubicBezTo>
                <a:cubicBezTo>
                  <a:pt x="9255356" y="71400"/>
                  <a:pt x="9272196" y="71867"/>
                  <a:pt x="9288510" y="73073"/>
                </a:cubicBezTo>
                <a:cubicBezTo>
                  <a:pt x="9301701" y="74048"/>
                  <a:pt x="9314729" y="75254"/>
                  <a:pt x="9327839" y="76344"/>
                </a:cubicBezTo>
                <a:cubicBezTo>
                  <a:pt x="9364305" y="86048"/>
                  <a:pt x="9407938" y="99534"/>
                  <a:pt x="9455658" y="102510"/>
                </a:cubicBezTo>
                <a:cubicBezTo>
                  <a:pt x="9481629" y="104130"/>
                  <a:pt x="9508097" y="100329"/>
                  <a:pt x="9534316" y="99239"/>
                </a:cubicBezTo>
                <a:cubicBezTo>
                  <a:pt x="9544148" y="94878"/>
                  <a:pt x="9551224" y="89646"/>
                  <a:pt x="9563813" y="86156"/>
                </a:cubicBezTo>
                <a:cubicBezTo>
                  <a:pt x="9571775" y="83949"/>
                  <a:pt x="9583784" y="84244"/>
                  <a:pt x="9593310" y="82886"/>
                </a:cubicBezTo>
                <a:cubicBezTo>
                  <a:pt x="9652889" y="74392"/>
                  <a:pt x="9622700" y="75266"/>
                  <a:pt x="9701465" y="66532"/>
                </a:cubicBezTo>
                <a:cubicBezTo>
                  <a:pt x="9727104" y="63689"/>
                  <a:pt x="9753622" y="61753"/>
                  <a:pt x="9780123" y="59990"/>
                </a:cubicBezTo>
                <a:cubicBezTo>
                  <a:pt x="9819220" y="57389"/>
                  <a:pt x="9898110" y="53449"/>
                  <a:pt x="9898110" y="53449"/>
                </a:cubicBezTo>
                <a:cubicBezTo>
                  <a:pt x="9970213" y="59990"/>
                  <a:pt x="10043268" y="65465"/>
                  <a:pt x="10114420" y="73073"/>
                </a:cubicBezTo>
                <a:cubicBezTo>
                  <a:pt x="10135351" y="75311"/>
                  <a:pt x="10151428" y="82886"/>
                  <a:pt x="10173413" y="82886"/>
                </a:cubicBezTo>
                <a:cubicBezTo>
                  <a:pt x="10217139" y="82886"/>
                  <a:pt x="10258626" y="76344"/>
                  <a:pt x="10301232" y="73073"/>
                </a:cubicBezTo>
                <a:cubicBezTo>
                  <a:pt x="10320897" y="69803"/>
                  <a:pt x="10341007" y="66813"/>
                  <a:pt x="10360226" y="63261"/>
                </a:cubicBezTo>
                <a:cubicBezTo>
                  <a:pt x="10399719" y="55962"/>
                  <a:pt x="10381882" y="56062"/>
                  <a:pt x="10429052" y="50178"/>
                </a:cubicBezTo>
                <a:cubicBezTo>
                  <a:pt x="10441705" y="48599"/>
                  <a:pt x="10455271" y="47997"/>
                  <a:pt x="10468381" y="46907"/>
                </a:cubicBezTo>
                <a:cubicBezTo>
                  <a:pt x="10524097" y="68712"/>
                  <a:pt x="10567037" y="95006"/>
                  <a:pt x="10635529" y="112322"/>
                </a:cubicBezTo>
                <a:cubicBezTo>
                  <a:pt x="10656566" y="117641"/>
                  <a:pt x="10687925" y="110022"/>
                  <a:pt x="10714187" y="109052"/>
                </a:cubicBezTo>
                <a:cubicBezTo>
                  <a:pt x="10909172" y="101845"/>
                  <a:pt x="10708780" y="110711"/>
                  <a:pt x="10950161" y="99239"/>
                </a:cubicBezTo>
                <a:cubicBezTo>
                  <a:pt x="10969826" y="95969"/>
                  <a:pt x="10990164" y="93112"/>
                  <a:pt x="11009155" y="89427"/>
                </a:cubicBezTo>
                <a:cubicBezTo>
                  <a:pt x="11073679" y="76906"/>
                  <a:pt x="11051144" y="77834"/>
                  <a:pt x="11107478" y="69803"/>
                </a:cubicBezTo>
                <a:cubicBezTo>
                  <a:pt x="11150753" y="63633"/>
                  <a:pt x="11155471" y="67263"/>
                  <a:pt x="11215632" y="63261"/>
                </a:cubicBezTo>
                <a:cubicBezTo>
                  <a:pt x="11304521" y="57347"/>
                  <a:pt x="11396226" y="54225"/>
                  <a:pt x="11481103" y="43637"/>
                </a:cubicBezTo>
                <a:cubicBezTo>
                  <a:pt x="11507322" y="40366"/>
                  <a:pt x="11532897" y="36452"/>
                  <a:pt x="11559761" y="33824"/>
                </a:cubicBezTo>
                <a:cubicBezTo>
                  <a:pt x="11606820" y="29220"/>
                  <a:pt x="11658621" y="26708"/>
                  <a:pt x="11707245" y="24012"/>
                </a:cubicBezTo>
                <a:lnTo>
                  <a:pt x="11729016" y="18269"/>
                </a:lnTo>
                <a:lnTo>
                  <a:pt x="11729016" y="4555093"/>
                </a:lnTo>
                <a:lnTo>
                  <a:pt x="0" y="45550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Name: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Title: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Message: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	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79297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22 – What is Context?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Context is a mechanism to share data amongst multiple components</a:t>
            </a:r>
          </a:p>
          <a:p>
            <a:r>
              <a:rPr lang="en-GB" sz="1800" b="1" dirty="0"/>
              <a:t>It is sometimes difficult to pass data using props</a:t>
            </a:r>
          </a:p>
          <a:p>
            <a:r>
              <a:rPr lang="en-GB" sz="1800" b="1" dirty="0"/>
              <a:t>In particular when data must be transferred along a long tree of components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sz="1800" b="1" dirty="0"/>
              <a:t>For example, Component-A wants to pass data to component-B which is then shared with C.</a:t>
            </a:r>
          </a:p>
          <a:p>
            <a:endParaRPr lang="en-GB" sz="1800" b="1" dirty="0"/>
          </a:p>
          <a:p>
            <a:r>
              <a:rPr lang="en-GB" sz="1800" b="1" dirty="0"/>
              <a:t>Be careful what type of data you pass. </a:t>
            </a:r>
          </a:p>
          <a:p>
            <a:r>
              <a:rPr lang="en-GB" sz="1800" b="1" dirty="0"/>
              <a:t>Keep data local and try to pass it using props whenever possible.</a:t>
            </a:r>
          </a:p>
          <a:p>
            <a:r>
              <a:rPr lang="en-GB" sz="1800" b="1" dirty="0"/>
              <a:t>Global data has a bad side-effect!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2227FA-9842-4423-92AC-781F60FD82FC}"/>
              </a:ext>
            </a:extLst>
          </p:cNvPr>
          <p:cNvSpPr/>
          <p:nvPr/>
        </p:nvSpPr>
        <p:spPr>
          <a:xfrm>
            <a:off x="1632857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A</a:t>
            </a:r>
            <a:endParaRPr lang="en-GB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718443-83E4-4858-ABC5-5D836C58C99A}"/>
              </a:ext>
            </a:extLst>
          </p:cNvPr>
          <p:cNvSpPr/>
          <p:nvPr/>
        </p:nvSpPr>
        <p:spPr>
          <a:xfrm>
            <a:off x="3668489" y="3126235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B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363907-8286-4172-9CFA-F3E893E2536C}"/>
              </a:ext>
            </a:extLst>
          </p:cNvPr>
          <p:cNvSpPr/>
          <p:nvPr/>
        </p:nvSpPr>
        <p:spPr>
          <a:xfrm>
            <a:off x="5586550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C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80F781F-F6FF-4CE6-A365-7F4097ABEAC9}"/>
              </a:ext>
            </a:extLst>
          </p:cNvPr>
          <p:cNvSpPr/>
          <p:nvPr/>
        </p:nvSpPr>
        <p:spPr>
          <a:xfrm>
            <a:off x="3004456" y="3452806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CB78B2-2D84-4FC3-84F3-6209AE6598B9}"/>
              </a:ext>
            </a:extLst>
          </p:cNvPr>
          <p:cNvSpPr/>
          <p:nvPr/>
        </p:nvSpPr>
        <p:spPr>
          <a:xfrm>
            <a:off x="4960622" y="3454982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66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23 – Create and using Context data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0437231" cy="3693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// in this example we will pass a theme name to all the components under App.js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69021" y="1845779"/>
            <a:ext cx="1042089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[theme,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setTheme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useState("spring");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={{ theme }}&gt;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6857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24 – Getting values from Context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0437231" cy="3693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// let's get the theme's value from the Context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69021" y="1845779"/>
            <a:ext cx="1042089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"./context"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theme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Theme name is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{theme}&lt;/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All blogs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'/new-blog'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New blog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026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900" y="430959"/>
            <a:ext cx="5322477" cy="2027835"/>
          </a:xfrm>
        </p:spPr>
        <p:txBody>
          <a:bodyPr anchor="t"/>
          <a:lstStyle/>
          <a:p>
            <a:r>
              <a:rPr lang="en-GB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499418" y="1444876"/>
            <a:ext cx="5289439" cy="863600"/>
          </a:xfrm>
        </p:spPr>
        <p:txBody>
          <a:bodyPr/>
          <a:lstStyle/>
          <a:p>
            <a:r>
              <a:rPr lang="en-GB" sz="1600" b="1" dirty="0">
                <a:solidFill>
                  <a:schemeClr val="bg2"/>
                </a:solidFill>
              </a:rPr>
              <a:t>In this course, you learned how to: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Create React components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Perform some simple tests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Think in React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state and props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inverse data flow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some common React hooks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external services to provide data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Set up a single page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0012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- </a:t>
            </a:r>
            <a:r>
              <a:rPr lang="en-GB" dirty="0" err="1"/>
              <a:t>useRef</a:t>
            </a:r>
            <a:r>
              <a:rPr lang="en-GB" dirty="0"/>
              <a:t>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body,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author: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bodyRef.current.value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8255726" y="5430961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2204834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1612887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={title}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={author}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={body}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3FAA6C-087B-42EE-9E15-9E00436A9A02}"/>
              </a:ext>
            </a:extLst>
          </p:cNvPr>
          <p:cNvSpPr/>
          <p:nvPr/>
        </p:nvSpPr>
        <p:spPr>
          <a:xfrm>
            <a:off x="8921931" y="5904418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4173209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CC76C-6CBA-EB86-5569-30D70847C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CFA00-6D6D-7DE8-4D4A-FB2B26D9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91" y="140680"/>
            <a:ext cx="11517818" cy="805001"/>
          </a:xfrm>
        </p:spPr>
        <p:txBody>
          <a:bodyPr/>
          <a:lstStyle/>
          <a:p>
            <a:r>
              <a:rPr lang="en-GB" dirty="0"/>
              <a:t>A simpler alternative for adding a blog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C8BD-DA28-EF06-DBD4-0176A3CB11AB}"/>
              </a:ext>
            </a:extLst>
          </p:cNvPr>
          <p:cNvSpPr txBox="1"/>
          <p:nvPr/>
        </p:nvSpPr>
        <p:spPr>
          <a:xfrm>
            <a:off x="150096" y="820024"/>
            <a:ext cx="11891808" cy="5909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[state,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name: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title: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(e)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name, value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({ 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[name]: value }));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use fetch POST to save </a:t>
            </a:r>
            <a:r>
              <a:rPr lang="en-GB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(state)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Name: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'name'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'title'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Message: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'body'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5704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04B03-2EC2-4931-BE8A-F0FFB7DCB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JSX </a:t>
            </a:r>
            <a:r>
              <a:rPr lang="en-GB" dirty="0" err="1"/>
              <a:t>Componets</a:t>
            </a: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C021-FAA3-4CDA-8E58-328B214C4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166" y="563672"/>
            <a:ext cx="6253873" cy="4880478"/>
          </a:xfrm>
        </p:spPr>
        <p:txBody>
          <a:bodyPr/>
          <a:lstStyle/>
          <a:p>
            <a:r>
              <a:rPr lang="en-GB" sz="2400" b="1" dirty="0"/>
              <a:t>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7B5E6-DDEC-4E22-BEA0-BA622EEDF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399" y="3016899"/>
            <a:ext cx="6253873" cy="2626181"/>
          </a:xfrm>
        </p:spPr>
        <p:txBody>
          <a:bodyPr/>
          <a:lstStyle/>
          <a:p>
            <a:r>
              <a:rPr lang="en-GB" sz="2400" b="1" dirty="0">
                <a:latin typeface="+mn-lt"/>
              </a:rPr>
              <a:t>JSX</a:t>
            </a: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endParaRPr lang="en-GB" sz="24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7A5F0-B32A-406F-A8D9-9E4D3ACB8DED}"/>
              </a:ext>
            </a:extLst>
          </p:cNvPr>
          <p:cNvSpPr txBox="1"/>
          <p:nvPr/>
        </p:nvSpPr>
        <p:spPr>
          <a:xfrm>
            <a:off x="4587167" y="972862"/>
            <a:ext cx="714237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'dob'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487DE-A2BA-4ED3-8538-EBAD5AB98060}"/>
              </a:ext>
            </a:extLst>
          </p:cNvPr>
          <p:cNvSpPr txBox="1"/>
          <p:nvPr/>
        </p:nvSpPr>
        <p:spPr>
          <a:xfrm>
            <a:off x="5391839" y="3484786"/>
            <a:ext cx="5495618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3824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88ACE-0229-4980-8F50-EF22C3CA8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React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CDF54-5F08-4A2D-B9B7-B1FD589C1A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9457" y="533120"/>
            <a:ext cx="5803900" cy="4094163"/>
          </a:xfrm>
        </p:spPr>
        <p:txBody>
          <a:bodyPr/>
          <a:lstStyle/>
          <a:p>
            <a:r>
              <a:rPr lang="en-GB" sz="2400" b="1" dirty="0"/>
              <a:t>Function component: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25FFC-00B5-40C4-9F26-2AA2FC671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995" y="410964"/>
            <a:ext cx="6031044" cy="4094163"/>
          </a:xfrm>
        </p:spPr>
        <p:txBody>
          <a:bodyPr/>
          <a:lstStyle/>
          <a:p>
            <a:r>
              <a:rPr lang="en-GB" sz="1800" dirty="0">
                <a:latin typeface="+mn-lt"/>
              </a:rPr>
              <a:t>Reusable components written as  a function</a:t>
            </a: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endParaRPr lang="en-GB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58CEC-BDC9-4360-9B97-F0A17165F239}"/>
              </a:ext>
            </a:extLst>
          </p:cNvPr>
          <p:cNvSpPr txBox="1"/>
          <p:nvPr/>
        </p:nvSpPr>
        <p:spPr>
          <a:xfrm>
            <a:off x="4809995" y="1764961"/>
            <a:ext cx="3863936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export</a:t>
            </a:r>
            <a:r>
              <a:rPr lang="en-GB" sz="1600" b="1" dirty="0">
                <a:solidFill>
                  <a:srgbClr val="CC99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default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1FA2A-FDE5-4BC4-AE77-22B22671F30C}"/>
              </a:ext>
            </a:extLst>
          </p:cNvPr>
          <p:cNvSpPr txBox="1"/>
          <p:nvPr/>
        </p:nvSpPr>
        <p:spPr>
          <a:xfrm>
            <a:off x="8100404" y="3781834"/>
            <a:ext cx="3524149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Oval 8">
            <a:hlinkClick r:id="rId3"/>
            <a:extLst>
              <a:ext uri="{FF2B5EF4-FFF2-40B4-BE49-F238E27FC236}">
                <a16:creationId xmlns:a16="http://schemas.microsoft.com/office/drawing/2014/main" id="{5E0CCF61-DC5D-8CE0-25B5-42EF83371CEF}"/>
              </a:ext>
            </a:extLst>
          </p:cNvPr>
          <p:cNvSpPr/>
          <p:nvPr/>
        </p:nvSpPr>
        <p:spPr>
          <a:xfrm>
            <a:off x="10895572" y="602794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2987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34CA-5985-BA49-9C02-839B81462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Let's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249599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8648-C0CA-4C82-998D-A9D01E977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ED285-320B-451B-972B-C34B10A5E9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4948" y="1428364"/>
            <a:ext cx="7737565" cy="50769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this part you will create </a:t>
            </a:r>
          </a:p>
          <a:p>
            <a:pPr marL="637196" lvl="1" indent="-457200"/>
            <a:r>
              <a:rPr lang="en-GB" sz="2400" dirty="0"/>
              <a:t>a new </a:t>
            </a:r>
            <a:r>
              <a:rPr lang="en-GB" sz="2400" b="1" i="1" dirty="0"/>
              <a:t>blogs </a:t>
            </a:r>
            <a:r>
              <a:rPr lang="en-GB" sz="2400" dirty="0"/>
              <a:t>app</a:t>
            </a:r>
          </a:p>
          <a:p>
            <a:pPr marL="637196" lvl="1" indent="-457200"/>
            <a:r>
              <a:rPr lang="en-GB" sz="2400" dirty="0"/>
              <a:t>install the required modules</a:t>
            </a:r>
          </a:p>
          <a:p>
            <a:pPr marL="637196" lvl="1" indent="-457200"/>
            <a:r>
              <a:rPr lang="en-GB" sz="2400" dirty="0"/>
              <a:t>Create a new React app</a:t>
            </a:r>
          </a:p>
          <a:p>
            <a:pPr marL="637196" lvl="1" indent="-457200"/>
            <a:r>
              <a:rPr lang="en-GB" sz="2400" dirty="0"/>
              <a:t>Open the app in vs-code</a:t>
            </a:r>
          </a:p>
          <a:p>
            <a:pPr marL="637196" lvl="1" indent="-457200"/>
            <a:r>
              <a:rPr lang="en-GB" sz="2400" dirty="0"/>
              <a:t>Open a Command  Window (</a:t>
            </a:r>
            <a:r>
              <a:rPr lang="en-GB" sz="2400" b="1" dirty="0"/>
              <a:t>Ctrl-'</a:t>
            </a:r>
            <a:r>
              <a:rPr lang="en-GB" sz="2400" dirty="0"/>
              <a:t>)</a:t>
            </a:r>
          </a:p>
          <a:p>
            <a:pPr marL="637196" lvl="1" indent="-457200"/>
            <a:r>
              <a:rPr lang="en-GB" sz="2400" dirty="0"/>
              <a:t>Run your app  (</a:t>
            </a:r>
            <a:r>
              <a:rPr lang="en-GB" sz="2400" b="1" dirty="0" err="1">
                <a:solidFill>
                  <a:srgbClr val="C00000"/>
                </a:solidFill>
              </a:rPr>
              <a:t>npm</a:t>
            </a:r>
            <a:r>
              <a:rPr lang="en-GB" sz="2400" b="1" dirty="0"/>
              <a:t> start</a:t>
            </a:r>
            <a:r>
              <a:rPr lang="en-GB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70835-E1C6-45C8-8C57-3B2A4280BF9A}"/>
              </a:ext>
            </a:extLst>
          </p:cNvPr>
          <p:cNvSpPr txBox="1"/>
          <p:nvPr/>
        </p:nvSpPr>
        <p:spPr>
          <a:xfrm>
            <a:off x="3046912" y="-3537009"/>
            <a:ext cx="609382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npm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install -g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create-react-app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todo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GB" sz="2800" b="1" dirty="0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react-router-</a:t>
            </a:r>
            <a:r>
              <a:rPr lang="en-GB" sz="2800" b="1" dirty="0" err="1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dom</a:t>
            </a:r>
            <a:endParaRPr lang="en-GB" sz="2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 -g </a:t>
            </a:r>
            <a:r>
              <a:rPr lang="en-GB" sz="3600" b="1" dirty="0" err="1">
                <a:effectLst/>
                <a:latin typeface="Calibri" panose="020F0502020204030204" pitchFamily="34" charset="0"/>
              </a:rPr>
              <a:t>json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-server</a:t>
            </a:r>
            <a:endParaRPr lang="en-GB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0364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3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5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5830</Words>
  <Application>Microsoft Office PowerPoint</Application>
  <PresentationFormat>Widescreen</PresentationFormat>
  <Paragraphs>1265</Paragraphs>
  <Slides>58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58</vt:i4>
      </vt:variant>
    </vt:vector>
  </HeadingPairs>
  <TitlesOfParts>
    <vt:vector size="91" baseType="lpstr">
      <vt:lpstr>Aptos</vt:lpstr>
      <vt:lpstr>Aptos Display</vt:lpstr>
      <vt:lpstr>Arial</vt:lpstr>
      <vt:lpstr>Arial</vt:lpstr>
      <vt:lpstr>Calibri</vt:lpstr>
      <vt:lpstr>Consolas</vt:lpstr>
      <vt:lpstr>Courier New</vt:lpstr>
      <vt:lpstr>Figtree</vt:lpstr>
      <vt:lpstr>Figtree Light</vt:lpstr>
      <vt:lpstr>inherit</vt:lpstr>
      <vt:lpstr>Krana Fat B</vt:lpstr>
      <vt:lpstr>Lucida Console</vt:lpstr>
      <vt:lpstr>Montserrat</vt:lpstr>
      <vt:lpstr>Times New Roman</vt:lpstr>
      <vt:lpstr>Cover Slides - Business/Marketing</vt:lpstr>
      <vt:lpstr>Custom Design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React</vt:lpstr>
      <vt:lpstr>Recap </vt:lpstr>
      <vt:lpstr>PowerPoint Presentation</vt:lpstr>
      <vt:lpstr>PowerPoint Presentation</vt:lpstr>
      <vt:lpstr>What is Promise? – an example with Ajax</vt:lpstr>
      <vt:lpstr>JSX   </vt:lpstr>
      <vt:lpstr>Reusable components written as  a function    </vt:lpstr>
      <vt:lpstr>Let's learn by example</vt:lpstr>
      <vt:lpstr>PowerPoint Presentation</vt:lpstr>
      <vt:lpstr>Do these before we start coding</vt:lpstr>
      <vt:lpstr>Let's start coding – Follow the trainer – Step 1</vt:lpstr>
      <vt:lpstr>Step 2 – Add a file called blogsData.json</vt:lpstr>
      <vt:lpstr>Step 3 – display blogs data in App.js</vt:lpstr>
      <vt:lpstr>PowerPoint Presentation</vt:lpstr>
      <vt:lpstr>Let's see an overview</vt:lpstr>
      <vt:lpstr>Step 4 – Create a component to display blogs</vt:lpstr>
      <vt:lpstr>Step 4 …  </vt:lpstr>
      <vt:lpstr>PowerPoint Presentation</vt:lpstr>
      <vt:lpstr>Step 5  (slide 1/3)</vt:lpstr>
      <vt:lpstr>Step 5…    (slide 2/3) </vt:lpstr>
      <vt:lpstr>Step 5…    (slide 3/3) </vt:lpstr>
      <vt:lpstr>PowerPoint Presentation</vt:lpstr>
      <vt:lpstr>PowerPoint Presentation</vt:lpstr>
      <vt:lpstr>PowerPoint Presentation</vt:lpstr>
      <vt:lpstr>PowerPoint Presentation</vt:lpstr>
      <vt:lpstr>Step 6 – Using the useState hook in App.js file </vt:lpstr>
      <vt:lpstr>PowerPoint Presentation</vt:lpstr>
      <vt:lpstr>Step 7 – Apply simple CSS to blogs </vt:lpstr>
      <vt:lpstr>Step 8 – Create a component for styling code </vt:lpstr>
      <vt:lpstr>PowerPoint Presentation</vt:lpstr>
      <vt:lpstr>PowerPoint Presentation</vt:lpstr>
      <vt:lpstr>PowerPoint Presentation</vt:lpstr>
      <vt:lpstr>Step 10 – Use Ajax to get the data from json-server  </vt:lpstr>
      <vt:lpstr>Step 11 – Modify the code to get data using Ajax  (1/3) </vt:lpstr>
      <vt:lpstr>Step 11 – Modify the code to get data using Ajax… (2/3) </vt:lpstr>
      <vt:lpstr>PowerPoint Presentation</vt:lpstr>
      <vt:lpstr>Step 11 – Modify the code to get data using Ajax… (3/3)  </vt:lpstr>
      <vt:lpstr>PowerPoint Presentation</vt:lpstr>
      <vt:lpstr>Step 12 – Notify user of wait time and errors  </vt:lpstr>
      <vt:lpstr>A complete fetch expression example</vt:lpstr>
      <vt:lpstr>PowerPoint Presentation</vt:lpstr>
      <vt:lpstr>How routing works</vt:lpstr>
      <vt:lpstr>Step 13 – Routing.  Create navigation module </vt:lpstr>
      <vt:lpstr>Step 14 – Routing.  Modify index.js </vt:lpstr>
      <vt:lpstr>Step 15 – Routing.  Modify App.js </vt:lpstr>
      <vt:lpstr>Step 16 – Routing with parameters</vt:lpstr>
      <vt:lpstr>Step 17 – Not found component</vt:lpstr>
      <vt:lpstr>Step 18 – Create the NotFound component</vt:lpstr>
      <vt:lpstr>Step 19 – Create the QAPics component</vt:lpstr>
      <vt:lpstr>Step 20 – Create a new blog      (slide 1/2)</vt:lpstr>
      <vt:lpstr>Step 21 – Create a new blog…      (slide 2/2)</vt:lpstr>
      <vt:lpstr>Step 22 – What is Context?</vt:lpstr>
      <vt:lpstr>Step 23 – Create and using Context data </vt:lpstr>
      <vt:lpstr>Step 24 – Getting values from Context</vt:lpstr>
      <vt:lpstr>Summary</vt:lpstr>
      <vt:lpstr>Step 20 – Create a new blog - useRef      (slide 1/2)</vt:lpstr>
      <vt:lpstr>Step 21 – Create a new blog…      (slide 2/2)</vt:lpstr>
      <vt:lpstr>A simpler alternative for adding a blog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52</cp:revision>
  <dcterms:created xsi:type="dcterms:W3CDTF">2024-06-24T11:44:08Z</dcterms:created>
  <dcterms:modified xsi:type="dcterms:W3CDTF">2025-09-11T14:31:32Z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